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0" r:id="rId5"/>
  </p:sldMasterIdLst>
  <p:notesMasterIdLst>
    <p:notesMasterId r:id="rId21"/>
  </p:notesMasterIdLst>
  <p:handoutMasterIdLst>
    <p:handoutMasterId r:id="rId22"/>
  </p:handoutMasterIdLst>
  <p:sldIdLst>
    <p:sldId id="273" r:id="rId6"/>
    <p:sldId id="289" r:id="rId7"/>
    <p:sldId id="349" r:id="rId8"/>
    <p:sldId id="290" r:id="rId9"/>
    <p:sldId id="294" r:id="rId10"/>
    <p:sldId id="297" r:id="rId11"/>
    <p:sldId id="306" r:id="rId12"/>
    <p:sldId id="339" r:id="rId13"/>
    <p:sldId id="309" r:id="rId14"/>
    <p:sldId id="310" r:id="rId15"/>
    <p:sldId id="311" r:id="rId16"/>
    <p:sldId id="314" r:id="rId17"/>
    <p:sldId id="312" r:id="rId18"/>
    <p:sldId id="315" r:id="rId19"/>
    <p:sldId id="288" r:id="rId20"/>
  </p:sldIdLst>
  <p:sldSz cx="12192000" cy="6858000"/>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A5F"/>
    <a:srgbClr val="2FAA5C"/>
    <a:srgbClr val="85BE4C"/>
    <a:srgbClr val="B9D043"/>
    <a:srgbClr val="F9250E"/>
    <a:srgbClr val="FF6C00"/>
    <a:srgbClr val="FFB100"/>
    <a:srgbClr val="F6EB45"/>
    <a:srgbClr val="91C33F"/>
    <a:srgbClr val="55B2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74"/>
  </p:normalViewPr>
  <p:slideViewPr>
    <p:cSldViewPr snapToGrid="0" snapToObjects="1">
      <p:cViewPr varScale="1">
        <p:scale>
          <a:sx n="72" d="100"/>
          <a:sy n="72" d="100"/>
        </p:scale>
        <p:origin x="654"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9D1AD6A6-2527-48F7-B369-4AC785AC04CD}" type="datetimeFigureOut">
              <a:rPr lang="de-AT" smtClean="0"/>
              <a:t>13.08.2020</a:t>
            </a:fld>
            <a:endParaRPr lang="de-AT"/>
          </a:p>
        </p:txBody>
      </p:sp>
      <p:sp>
        <p:nvSpPr>
          <p:cNvPr id="4" name="Fußzeilenplatzhalt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0EE3C4F7-FC87-433F-92F7-507325D0F4CD}" type="slidenum">
              <a:rPr lang="de-AT" smtClean="0"/>
              <a:t>‹nr.›</a:t>
            </a:fld>
            <a:endParaRPr lang="de-AT"/>
          </a:p>
        </p:txBody>
      </p:sp>
    </p:spTree>
    <p:extLst>
      <p:ext uri="{BB962C8B-B14F-4D97-AF65-F5344CB8AC3E}">
        <p14:creationId xmlns:p14="http://schemas.microsoft.com/office/powerpoint/2010/main" val="3558537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50475" cy="49877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6737" y="1"/>
            <a:ext cx="2950475" cy="498773"/>
          </a:xfrm>
          <a:prstGeom prst="rect">
            <a:avLst/>
          </a:prstGeom>
        </p:spPr>
        <p:txBody>
          <a:bodyPr vert="horz" lIns="91440" tIns="45720" rIns="91440" bIns="45720" rtlCol="0"/>
          <a:lstStyle>
            <a:lvl1pPr algn="r">
              <a:defRPr sz="1200"/>
            </a:lvl1pPr>
          </a:lstStyle>
          <a:p>
            <a:fld id="{764DAE3C-E11C-8A4A-B4F5-5AAFD132DDA3}" type="datetimeFigureOut">
              <a:rPr lang="de-DE" smtClean="0"/>
              <a:t>13.08.2020</a:t>
            </a:fld>
            <a:endParaRPr lang="de-DE"/>
          </a:p>
        </p:txBody>
      </p:sp>
      <p:sp>
        <p:nvSpPr>
          <p:cNvPr id="4" name="Folienbildplatzhalt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42155"/>
            <a:ext cx="2950475" cy="49877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6737" y="9442155"/>
            <a:ext cx="2950475" cy="498772"/>
          </a:xfrm>
          <a:prstGeom prst="rect">
            <a:avLst/>
          </a:prstGeom>
        </p:spPr>
        <p:txBody>
          <a:bodyPr vert="horz" lIns="91440" tIns="45720" rIns="91440" bIns="45720" rtlCol="0" anchor="b"/>
          <a:lstStyle>
            <a:lvl1pPr algn="r">
              <a:defRPr sz="1200"/>
            </a:lvl1pPr>
          </a:lstStyle>
          <a:p>
            <a:fld id="{20A5E67E-A092-C445-9AC1-E36211095459}" type="slidenum">
              <a:rPr lang="de-DE" smtClean="0"/>
              <a:t>‹nr.›</a:t>
            </a:fld>
            <a:endParaRPr lang="de-DE"/>
          </a:p>
        </p:txBody>
      </p:sp>
    </p:spTree>
    <p:extLst>
      <p:ext uri="{BB962C8B-B14F-4D97-AF65-F5344CB8AC3E}">
        <p14:creationId xmlns:p14="http://schemas.microsoft.com/office/powerpoint/2010/main" val="365719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D8E7A4C6-9572-A644-BD39-9F684742A027}"/>
              </a:ext>
            </a:extLst>
          </p:cNvPr>
          <p:cNvSpPr>
            <a:spLocks noGrp="1"/>
          </p:cNvSpPr>
          <p:nvPr>
            <p:ph type="pic" sz="quarter" idx="13" hasCustomPrompt="1"/>
          </p:nvPr>
        </p:nvSpPr>
        <p:spPr>
          <a:xfrm>
            <a:off x="0" y="1547174"/>
            <a:ext cx="12192000" cy="3386041"/>
          </a:xfrm>
          <a:prstGeom prst="rect">
            <a:avLst/>
          </a:prstGeom>
        </p:spPr>
        <p:txBody>
          <a:bodyPr/>
          <a:lstStyle/>
          <a:p>
            <a:r>
              <a:rPr lang="da-DK" noProof="0"/>
              <a:t>Picture</a:t>
            </a:r>
          </a:p>
        </p:txBody>
      </p:sp>
      <p:sp>
        <p:nvSpPr>
          <p:cNvPr id="6" name="Foliennummernplatzhalter 5">
            <a:extLst>
              <a:ext uri="{FF2B5EF4-FFF2-40B4-BE49-F238E27FC236}">
                <a16:creationId xmlns:a16="http://schemas.microsoft.com/office/drawing/2014/main" id="{50151424-967D-DF45-A569-80D4FF6E1E0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a-DK" noProof="0" smtClean="0"/>
              <a:pPr/>
              <a:t>‹nr.›</a:t>
            </a:fld>
            <a:endParaRPr lang="da-DK" noProof="0"/>
          </a:p>
        </p:txBody>
      </p:sp>
      <p:pic>
        <p:nvPicPr>
          <p:cNvPr id="8" name="Logo">
            <a:extLst>
              <a:ext uri="{FF2B5EF4-FFF2-40B4-BE49-F238E27FC236}">
                <a16:creationId xmlns:a16="http://schemas.microsoft.com/office/drawing/2014/main" id="{146C7E33-C781-1748-963E-0B1693F779D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44587" y="371550"/>
            <a:ext cx="1658580" cy="904680"/>
          </a:xfrm>
          <a:prstGeom prst="rect">
            <a:avLst/>
          </a:prstGeom>
        </p:spPr>
      </p:pic>
      <p:sp>
        <p:nvSpPr>
          <p:cNvPr id="11" name="Textplatzhalter 15">
            <a:extLst>
              <a:ext uri="{FF2B5EF4-FFF2-40B4-BE49-F238E27FC236}">
                <a16:creationId xmlns:a16="http://schemas.microsoft.com/office/drawing/2014/main" id="{8307ACE9-FFEA-F14D-9579-BE7D9CFF2650}"/>
              </a:ext>
            </a:extLst>
          </p:cNvPr>
          <p:cNvSpPr>
            <a:spLocks noGrp="1"/>
          </p:cNvSpPr>
          <p:nvPr>
            <p:ph type="body" sz="quarter" idx="20" hasCustomPrompt="1"/>
          </p:nvPr>
        </p:nvSpPr>
        <p:spPr>
          <a:xfrm>
            <a:off x="590400" y="6112030"/>
            <a:ext cx="7674515" cy="564995"/>
          </a:xfrm>
          <a:prstGeom prst="rect">
            <a:avLst/>
          </a:prstGeom>
        </p:spPr>
        <p:txBody>
          <a:bodyPr lIns="0" anchor="t" anchorCtr="0"/>
          <a:lstStyle>
            <a:lvl1pPr marL="150738" indent="0" algn="l">
              <a:spcAft>
                <a:spcPts val="400"/>
              </a:spcAft>
              <a:buFontTx/>
              <a:buNone/>
              <a:defRPr sz="1400" cap="none" baseline="0">
                <a:latin typeface="Roboto" panose="02000000000000000000" pitchFamily="2" charset="0"/>
              </a:defRPr>
            </a:lvl1pPr>
            <a:lvl2pPr>
              <a:defRPr sz="1400"/>
            </a:lvl2pPr>
            <a:lvl3pPr marL="540000" indent="-158400">
              <a:spcAft>
                <a:spcPts val="400"/>
              </a:spcAft>
              <a:buClr>
                <a:srgbClr val="045D9A"/>
              </a:buClr>
              <a:defRPr sz="1200" baseline="0"/>
            </a:lvl3pPr>
            <a:lvl4pPr marL="540000" indent="-158400">
              <a:spcAft>
                <a:spcPts val="400"/>
              </a:spcAft>
              <a:buClr>
                <a:srgbClr val="045D9A"/>
              </a:buClr>
              <a:defRPr sz="1200" baseline="0"/>
            </a:lvl4pPr>
            <a:lvl5pPr marL="540000" indent="-158400">
              <a:spcAft>
                <a:spcPts val="400"/>
              </a:spcAft>
              <a:defRPr sz="1200" baseline="0"/>
            </a:lvl5pPr>
          </a:lstStyle>
          <a:p>
            <a:pPr lvl="0"/>
            <a:r>
              <a:rPr lang="da-DK" noProof="0"/>
              <a:t>Edit Subline</a:t>
            </a:r>
          </a:p>
        </p:txBody>
      </p:sp>
      <p:sp>
        <p:nvSpPr>
          <p:cNvPr id="14" name="Titel 1">
            <a:extLst>
              <a:ext uri="{FF2B5EF4-FFF2-40B4-BE49-F238E27FC236}">
                <a16:creationId xmlns:a16="http://schemas.microsoft.com/office/drawing/2014/main" id="{02844317-B402-C548-825B-65C84CC56508}"/>
              </a:ext>
            </a:extLst>
          </p:cNvPr>
          <p:cNvSpPr>
            <a:spLocks noGrp="1"/>
          </p:cNvSpPr>
          <p:nvPr>
            <p:ph type="title" hasCustomPrompt="1"/>
          </p:nvPr>
        </p:nvSpPr>
        <p:spPr>
          <a:xfrm>
            <a:off x="591098" y="4011480"/>
            <a:ext cx="6964734" cy="921735"/>
          </a:xfrm>
          <a:prstGeom prst="rect">
            <a:avLst/>
          </a:prstGeom>
          <a:solidFill>
            <a:srgbClr val="2FAA5C"/>
          </a:solidFill>
        </p:spPr>
        <p:txBody>
          <a:bodyPr lIns="180000" tIns="216000" rIns="144000" bIns="72000"/>
          <a:lstStyle>
            <a:lvl1pPr>
              <a:defRPr sz="3600" b="0" i="0" cap="all" baseline="0">
                <a:solidFill>
                  <a:schemeClr val="bg1"/>
                </a:solidFill>
                <a:latin typeface="Roboto Black" panose="02000000000000000000" pitchFamily="2" charset="0"/>
                <a:ea typeface="Roboto Black" panose="02000000000000000000" pitchFamily="2" charset="0"/>
              </a:defRPr>
            </a:lvl1pPr>
          </a:lstStyle>
          <a:p>
            <a:r>
              <a:rPr lang="da-DK" noProof="0"/>
              <a:t>EDIT MASTERTITLE FIRST LINE</a:t>
            </a:r>
          </a:p>
        </p:txBody>
      </p:sp>
      <p:sp>
        <p:nvSpPr>
          <p:cNvPr id="15" name="Textplatzhalter 4">
            <a:extLst>
              <a:ext uri="{FF2B5EF4-FFF2-40B4-BE49-F238E27FC236}">
                <a16:creationId xmlns:a16="http://schemas.microsoft.com/office/drawing/2014/main" id="{73F799C3-7C35-9744-BE15-E97F6669F528}"/>
              </a:ext>
            </a:extLst>
          </p:cNvPr>
          <p:cNvSpPr>
            <a:spLocks noGrp="1"/>
          </p:cNvSpPr>
          <p:nvPr>
            <p:ph type="body" sz="quarter" idx="11" hasCustomPrompt="1"/>
          </p:nvPr>
        </p:nvSpPr>
        <p:spPr>
          <a:xfrm>
            <a:off x="591068" y="4936422"/>
            <a:ext cx="9211115" cy="921735"/>
          </a:xfrm>
          <a:prstGeom prst="rect">
            <a:avLst/>
          </a:prstGeom>
          <a:solidFill>
            <a:srgbClr val="85BE4C"/>
          </a:solidFill>
        </p:spPr>
        <p:txBody>
          <a:bodyPr lIns="180000" tIns="324000" rIns="144000" bIns="108000"/>
          <a:lstStyle>
            <a:lvl1pPr marL="7938" indent="0">
              <a:buNone/>
              <a:defRPr sz="36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a-DK" noProof="0"/>
              <a:t>EDIT MASTERTITLE SECOND LINE</a:t>
            </a:r>
          </a:p>
        </p:txBody>
      </p:sp>
    </p:spTree>
    <p:extLst>
      <p:ext uri="{BB962C8B-B14F-4D97-AF65-F5344CB8AC3E}">
        <p14:creationId xmlns:p14="http://schemas.microsoft.com/office/powerpoint/2010/main" val="102576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Compare 2">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5C64D22-2B55-B74A-8902-A4510E1794E7}"/>
              </a:ext>
            </a:extLst>
          </p:cNvPr>
          <p:cNvSpPr>
            <a:spLocks noGrp="1"/>
          </p:cNvSpPr>
          <p:nvPr>
            <p:ph type="body" idx="1" hasCustomPrompt="1"/>
          </p:nvPr>
        </p:nvSpPr>
        <p:spPr>
          <a:xfrm>
            <a:off x="591128" y="1681163"/>
            <a:ext cx="5328409" cy="823912"/>
          </a:xfrm>
        </p:spPr>
        <p:txBody>
          <a:bodyPr tIns="72000" anchor="t" anchorCtr="0">
            <a:noAutofit/>
          </a:bodyPr>
          <a:lstStyle>
            <a:lvl1pPr marL="0" indent="0">
              <a:buNone/>
              <a:defRPr sz="2200" b="0" i="0" baseline="0">
                <a:latin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Subheadline</a:t>
            </a:r>
          </a:p>
        </p:txBody>
      </p:sp>
      <p:sp>
        <p:nvSpPr>
          <p:cNvPr id="4" name="Inhaltsplatzhalter 3">
            <a:extLst>
              <a:ext uri="{FF2B5EF4-FFF2-40B4-BE49-F238E27FC236}">
                <a16:creationId xmlns:a16="http://schemas.microsoft.com/office/drawing/2014/main" id="{CC3E4D90-EC40-4C47-956A-90C9F7FB2572}"/>
              </a:ext>
            </a:extLst>
          </p:cNvPr>
          <p:cNvSpPr>
            <a:spLocks noGrp="1"/>
          </p:cNvSpPr>
          <p:nvPr>
            <p:ph sz="half" idx="2" hasCustomPrompt="1"/>
          </p:nvPr>
        </p:nvSpPr>
        <p:spPr>
          <a:xfrm>
            <a:off x="591128" y="2505600"/>
            <a:ext cx="5328409" cy="368458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a:extLst>
              <a:ext uri="{FF2B5EF4-FFF2-40B4-BE49-F238E27FC236}">
                <a16:creationId xmlns:a16="http://schemas.microsoft.com/office/drawing/2014/main" id="{C427B1C0-E25C-DF44-9F80-069658B95260}"/>
              </a:ext>
            </a:extLst>
          </p:cNvPr>
          <p:cNvSpPr>
            <a:spLocks noGrp="1"/>
          </p:cNvSpPr>
          <p:nvPr>
            <p:ph sz="quarter" idx="4" hasCustomPrompt="1"/>
          </p:nvPr>
        </p:nvSpPr>
        <p:spPr>
          <a:xfrm>
            <a:off x="6243202" y="2505075"/>
            <a:ext cx="5328409" cy="368458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2">
            <a:extLst>
              <a:ext uri="{FF2B5EF4-FFF2-40B4-BE49-F238E27FC236}">
                <a16:creationId xmlns:a16="http://schemas.microsoft.com/office/drawing/2014/main" id="{454FF9A3-B516-804C-AC0E-9309AD07B679}"/>
              </a:ext>
            </a:extLst>
          </p:cNvPr>
          <p:cNvSpPr>
            <a:spLocks noGrp="1"/>
          </p:cNvSpPr>
          <p:nvPr>
            <p:ph type="body" idx="13" hasCustomPrompt="1"/>
          </p:nvPr>
        </p:nvSpPr>
        <p:spPr>
          <a:xfrm>
            <a:off x="6243202" y="1681163"/>
            <a:ext cx="5328409" cy="823912"/>
          </a:xfrm>
        </p:spPr>
        <p:txBody>
          <a:bodyPr tIns="72000" anchor="t" anchorCtr="0">
            <a:noAutofit/>
          </a:bodyPr>
          <a:lstStyle>
            <a:lvl1pPr marL="0" indent="0">
              <a:buNone/>
              <a:defRPr sz="2200" b="0" i="0" baseline="0">
                <a:latin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Subheadline</a:t>
            </a:r>
          </a:p>
        </p:txBody>
      </p:sp>
      <p:sp>
        <p:nvSpPr>
          <p:cNvPr id="13" name="Titel 1">
            <a:extLst>
              <a:ext uri="{FF2B5EF4-FFF2-40B4-BE49-F238E27FC236}">
                <a16:creationId xmlns:a16="http://schemas.microsoft.com/office/drawing/2014/main" id="{BCE92EFD-0E16-AF44-A9D3-20270AE583FC}"/>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14" name="Foliennummernplatzhalter 5">
            <a:extLst>
              <a:ext uri="{FF2B5EF4-FFF2-40B4-BE49-F238E27FC236}">
                <a16:creationId xmlns:a16="http://schemas.microsoft.com/office/drawing/2014/main" id="{140E4BE9-75A6-8143-8133-EFC9BAFADE6B}"/>
              </a:ext>
            </a:extLst>
          </p:cNvPr>
          <p:cNvSpPr>
            <a:spLocks noGrp="1"/>
          </p:cNvSpPr>
          <p:nvPr>
            <p:ph type="sldNum" sz="quarter" idx="12"/>
          </p:nvPr>
        </p:nvSpPr>
        <p:spPr>
          <a:xfrm>
            <a:off x="5747672" y="6370905"/>
            <a:ext cx="49553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9" name="Grafik 8">
            <a:extLst>
              <a:ext uri="{FF2B5EF4-FFF2-40B4-BE49-F238E27FC236}">
                <a16:creationId xmlns:a16="http://schemas.microsoft.com/office/drawing/2014/main" id="{719B1CCA-0B54-F84F-B6BD-322B47BF504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6868" y="6339669"/>
            <a:ext cx="698463" cy="380980"/>
          </a:xfrm>
          <a:prstGeom prst="rect">
            <a:avLst/>
          </a:prstGeom>
        </p:spPr>
      </p:pic>
      <p:pic>
        <p:nvPicPr>
          <p:cNvPr id="11" name="Bild 10" descr="EU-logo.jpg">
            <a:extLst>
              <a:ext uri="{FF2B5EF4-FFF2-40B4-BE49-F238E27FC236}">
                <a16:creationId xmlns:a16="http://schemas.microsoft.com/office/drawing/2014/main" id="{D84E2225-27F2-458B-9785-2ED0AAB0D7E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kstfelt 14">
            <a:extLst>
              <a:ext uri="{FF2B5EF4-FFF2-40B4-BE49-F238E27FC236}">
                <a16:creationId xmlns:a16="http://schemas.microsoft.com/office/drawing/2014/main" id="{0735AD90-54C2-45ED-8117-A24AC3FC1566}"/>
              </a:ext>
            </a:extLst>
          </p:cNvPr>
          <p:cNvSpPr txBox="1"/>
          <p:nvPr userDrawn="1"/>
        </p:nvSpPr>
        <p:spPr>
          <a:xfrm>
            <a:off x="1463060" y="6147718"/>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411651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 Content">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C427B1C0-E25C-DF44-9F80-069658B95260}"/>
              </a:ext>
            </a:extLst>
          </p:cNvPr>
          <p:cNvSpPr>
            <a:spLocks noGrp="1"/>
          </p:cNvSpPr>
          <p:nvPr>
            <p:ph sz="quarter" idx="4" hasCustomPrompt="1"/>
          </p:nvPr>
        </p:nvSpPr>
        <p:spPr>
          <a:xfrm>
            <a:off x="6243202" y="2505075"/>
            <a:ext cx="5328409" cy="368458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2">
            <a:extLst>
              <a:ext uri="{FF2B5EF4-FFF2-40B4-BE49-F238E27FC236}">
                <a16:creationId xmlns:a16="http://schemas.microsoft.com/office/drawing/2014/main" id="{454FF9A3-B516-804C-AC0E-9309AD07B679}"/>
              </a:ext>
            </a:extLst>
          </p:cNvPr>
          <p:cNvSpPr>
            <a:spLocks noGrp="1"/>
          </p:cNvSpPr>
          <p:nvPr>
            <p:ph type="body" idx="13" hasCustomPrompt="1"/>
          </p:nvPr>
        </p:nvSpPr>
        <p:spPr>
          <a:xfrm>
            <a:off x="6243202" y="1681163"/>
            <a:ext cx="5328409" cy="823912"/>
          </a:xfrm>
        </p:spPr>
        <p:txBody>
          <a:bodyPr tIns="72000" anchor="t" anchorCtr="0">
            <a:noAutofit/>
          </a:bodyPr>
          <a:lstStyle>
            <a:lvl1pPr marL="0" indent="0">
              <a:buNone/>
              <a:defRPr sz="2200" b="0" i="0" baseline="0">
                <a:latin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Subheadline</a:t>
            </a:r>
          </a:p>
        </p:txBody>
      </p:sp>
      <p:sp>
        <p:nvSpPr>
          <p:cNvPr id="13" name="Titel 1">
            <a:extLst>
              <a:ext uri="{FF2B5EF4-FFF2-40B4-BE49-F238E27FC236}">
                <a16:creationId xmlns:a16="http://schemas.microsoft.com/office/drawing/2014/main" id="{BCE92EFD-0E16-AF44-A9D3-20270AE583FC}"/>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5" name="Bildplatzhalter 4">
            <a:extLst>
              <a:ext uri="{FF2B5EF4-FFF2-40B4-BE49-F238E27FC236}">
                <a16:creationId xmlns:a16="http://schemas.microsoft.com/office/drawing/2014/main" id="{6CF41830-037B-514A-B2CF-94EC5946FDA4}"/>
              </a:ext>
            </a:extLst>
          </p:cNvPr>
          <p:cNvSpPr>
            <a:spLocks noGrp="1"/>
          </p:cNvSpPr>
          <p:nvPr>
            <p:ph type="pic" sz="quarter" idx="14" hasCustomPrompt="1"/>
          </p:nvPr>
        </p:nvSpPr>
        <p:spPr>
          <a:xfrm>
            <a:off x="590550" y="1681164"/>
            <a:ext cx="5358249" cy="4508500"/>
          </a:xfrm>
        </p:spPr>
        <p:txBody>
          <a:bodyPr/>
          <a:lstStyle>
            <a:lvl1pPr marL="7938" indent="0">
              <a:buNone/>
              <a:defRPr/>
            </a:lvl1pPr>
          </a:lstStyle>
          <a:p>
            <a:r>
              <a:rPr lang="de-DE" dirty="0"/>
              <a:t>Picture</a:t>
            </a:r>
          </a:p>
        </p:txBody>
      </p:sp>
      <p:sp>
        <p:nvSpPr>
          <p:cNvPr id="14" name="Foliennummernplatzhalter 5">
            <a:extLst>
              <a:ext uri="{FF2B5EF4-FFF2-40B4-BE49-F238E27FC236}">
                <a16:creationId xmlns:a16="http://schemas.microsoft.com/office/drawing/2014/main" id="{C26ABE83-9C97-964B-81B4-C5BAF558DE34}"/>
              </a:ext>
            </a:extLst>
          </p:cNvPr>
          <p:cNvSpPr>
            <a:spLocks noGrp="1"/>
          </p:cNvSpPr>
          <p:nvPr>
            <p:ph type="sldNum" sz="quarter" idx="12"/>
          </p:nvPr>
        </p:nvSpPr>
        <p:spPr>
          <a:xfrm>
            <a:off x="5823242" y="6370039"/>
            <a:ext cx="466501"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8" name="Grafik 7">
            <a:extLst>
              <a:ext uri="{FF2B5EF4-FFF2-40B4-BE49-F238E27FC236}">
                <a16:creationId xmlns:a16="http://schemas.microsoft.com/office/drawing/2014/main" id="{998ED886-B97B-5042-8DB3-CA783A9AF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73148" y="6338803"/>
            <a:ext cx="698463" cy="380980"/>
          </a:xfrm>
          <a:prstGeom prst="rect">
            <a:avLst/>
          </a:prstGeom>
        </p:spPr>
      </p:pic>
      <p:pic>
        <p:nvPicPr>
          <p:cNvPr id="10" name="Bild 10" descr="EU-logo.jpg">
            <a:extLst>
              <a:ext uri="{FF2B5EF4-FFF2-40B4-BE49-F238E27FC236}">
                <a16:creationId xmlns:a16="http://schemas.microsoft.com/office/drawing/2014/main" id="{F1FA0AFA-56EB-4DAA-BD4C-14AB8CAE637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felt 10">
            <a:extLst>
              <a:ext uri="{FF2B5EF4-FFF2-40B4-BE49-F238E27FC236}">
                <a16:creationId xmlns:a16="http://schemas.microsoft.com/office/drawing/2014/main" id="{64661282-5AA0-454B-BFFF-A3501AF1CCFD}"/>
              </a:ext>
            </a:extLst>
          </p:cNvPr>
          <p:cNvSpPr txBox="1"/>
          <p:nvPr userDrawn="1"/>
        </p:nvSpPr>
        <p:spPr>
          <a:xfrm>
            <a:off x="1463060" y="6147718"/>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1406172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 Infobox">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CF41830-037B-514A-B2CF-94EC5946FDA4}"/>
              </a:ext>
            </a:extLst>
          </p:cNvPr>
          <p:cNvSpPr>
            <a:spLocks noGrp="1"/>
          </p:cNvSpPr>
          <p:nvPr>
            <p:ph type="pic" sz="quarter" idx="14" hasCustomPrompt="1"/>
          </p:nvPr>
        </p:nvSpPr>
        <p:spPr>
          <a:xfrm>
            <a:off x="590550" y="1681164"/>
            <a:ext cx="10980334" cy="4508500"/>
          </a:xfrm>
        </p:spPr>
        <p:txBody>
          <a:bodyPr/>
          <a:lstStyle>
            <a:lvl1pPr marL="7938" indent="0">
              <a:buNone/>
              <a:defRPr/>
            </a:lvl1pPr>
          </a:lstStyle>
          <a:p>
            <a:r>
              <a:rPr lang="de-DE" dirty="0"/>
              <a:t>Picture</a:t>
            </a:r>
          </a:p>
        </p:txBody>
      </p:sp>
      <p:sp>
        <p:nvSpPr>
          <p:cNvPr id="13" name="Titel 1">
            <a:extLst>
              <a:ext uri="{FF2B5EF4-FFF2-40B4-BE49-F238E27FC236}">
                <a16:creationId xmlns:a16="http://schemas.microsoft.com/office/drawing/2014/main" id="{BCE92EFD-0E16-AF44-A9D3-20270AE583FC}"/>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14" name="Foliennummernplatzhalter 5">
            <a:extLst>
              <a:ext uri="{FF2B5EF4-FFF2-40B4-BE49-F238E27FC236}">
                <a16:creationId xmlns:a16="http://schemas.microsoft.com/office/drawing/2014/main" id="{C26ABE83-9C97-964B-81B4-C5BAF558DE34}"/>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sp>
        <p:nvSpPr>
          <p:cNvPr id="3" name="Inhaltsplatzhalter 2">
            <a:extLst>
              <a:ext uri="{FF2B5EF4-FFF2-40B4-BE49-F238E27FC236}">
                <a16:creationId xmlns:a16="http://schemas.microsoft.com/office/drawing/2014/main" id="{A23D9EAE-9B08-2A4D-9958-EF3729C8B94D}"/>
              </a:ext>
            </a:extLst>
          </p:cNvPr>
          <p:cNvSpPr>
            <a:spLocks noGrp="1"/>
          </p:cNvSpPr>
          <p:nvPr>
            <p:ph sz="quarter" idx="15"/>
          </p:nvPr>
        </p:nvSpPr>
        <p:spPr>
          <a:xfrm>
            <a:off x="6458550" y="3618615"/>
            <a:ext cx="4812999" cy="2252796"/>
          </a:xfrm>
          <a:solidFill>
            <a:srgbClr val="2FAA5C"/>
          </a:solidFill>
        </p:spPr>
        <p:txBody>
          <a:bodyPr lIns="144000" tIns="144000" rIns="144000" bIns="144000"/>
          <a:lstStyle>
            <a:lvl1pPr marL="7938"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Mastertextformat bearbeiten</a:t>
            </a:r>
          </a:p>
          <a:p>
            <a:pPr lvl="1"/>
            <a:endParaRPr lang="de-DE" dirty="0"/>
          </a:p>
        </p:txBody>
      </p:sp>
      <p:pic>
        <p:nvPicPr>
          <p:cNvPr id="7" name="Grafik 6">
            <a:extLst>
              <a:ext uri="{FF2B5EF4-FFF2-40B4-BE49-F238E27FC236}">
                <a16:creationId xmlns:a16="http://schemas.microsoft.com/office/drawing/2014/main" id="{7F880823-BC29-E04E-BC15-00C53453156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1122421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5" name="Rechteck 4">
            <a:extLst>
              <a:ext uri="{FF2B5EF4-FFF2-40B4-BE49-F238E27FC236}">
                <a16:creationId xmlns:a16="http://schemas.microsoft.com/office/drawing/2014/main" id="{55FBACE4-16AA-2E41-8CF0-21CB1D5F4ADB}"/>
              </a:ext>
            </a:extLst>
          </p:cNvPr>
          <p:cNvSpPr/>
          <p:nvPr userDrawn="1"/>
        </p:nvSpPr>
        <p:spPr>
          <a:xfrm>
            <a:off x="584758" y="1972782"/>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8" name="Bildplatzhalter 8">
            <a:extLst>
              <a:ext uri="{FF2B5EF4-FFF2-40B4-BE49-F238E27FC236}">
                <a16:creationId xmlns:a16="http://schemas.microsoft.com/office/drawing/2014/main" id="{67CA33E0-BAE5-1B46-89DD-536DCA6BB26B}"/>
              </a:ext>
            </a:extLst>
          </p:cNvPr>
          <p:cNvSpPr>
            <a:spLocks noGrp="1"/>
          </p:cNvSpPr>
          <p:nvPr>
            <p:ph type="pic" sz="quarter" idx="11" hasCustomPrompt="1"/>
          </p:nvPr>
        </p:nvSpPr>
        <p:spPr>
          <a:xfrm>
            <a:off x="638525" y="2022126"/>
            <a:ext cx="1044465" cy="1041442"/>
          </a:xfrm>
          <a:prstGeom prst="rect">
            <a:avLst/>
          </a:prstGeom>
        </p:spPr>
        <p:txBody>
          <a:bodyPr/>
          <a:lstStyle/>
          <a:p>
            <a:r>
              <a:rPr lang="de-DE" dirty="0" err="1"/>
              <a:t>pic</a:t>
            </a:r>
            <a:endParaRPr lang="de-DE" dirty="0"/>
          </a:p>
        </p:txBody>
      </p:sp>
      <p:sp>
        <p:nvSpPr>
          <p:cNvPr id="9" name="Textplatzhalter 10">
            <a:extLst>
              <a:ext uri="{FF2B5EF4-FFF2-40B4-BE49-F238E27FC236}">
                <a16:creationId xmlns:a16="http://schemas.microsoft.com/office/drawing/2014/main" id="{9EAD5C05-1E9C-0640-A9DC-9DC1D21129B7}"/>
              </a:ext>
            </a:extLst>
          </p:cNvPr>
          <p:cNvSpPr>
            <a:spLocks noGrp="1"/>
          </p:cNvSpPr>
          <p:nvPr>
            <p:ph type="body" sz="quarter" idx="13" hasCustomPrompt="1"/>
          </p:nvPr>
        </p:nvSpPr>
        <p:spPr>
          <a:xfrm>
            <a:off x="1869254" y="1972412"/>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10" name="Rechteck 9">
            <a:extLst>
              <a:ext uri="{FF2B5EF4-FFF2-40B4-BE49-F238E27FC236}">
                <a16:creationId xmlns:a16="http://schemas.microsoft.com/office/drawing/2014/main" id="{01CCB80F-EA5F-6D44-88C3-7C6AAAB275B1}"/>
              </a:ext>
            </a:extLst>
          </p:cNvPr>
          <p:cNvSpPr/>
          <p:nvPr userDrawn="1"/>
        </p:nvSpPr>
        <p:spPr>
          <a:xfrm>
            <a:off x="584758" y="3375610"/>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1" name="Bildplatzhalter 8">
            <a:extLst>
              <a:ext uri="{FF2B5EF4-FFF2-40B4-BE49-F238E27FC236}">
                <a16:creationId xmlns:a16="http://schemas.microsoft.com/office/drawing/2014/main" id="{C0D4AA99-4495-FE45-B0F7-2D7850B5F59D}"/>
              </a:ext>
            </a:extLst>
          </p:cNvPr>
          <p:cNvSpPr>
            <a:spLocks noGrp="1"/>
          </p:cNvSpPr>
          <p:nvPr>
            <p:ph type="pic" sz="quarter" idx="14" hasCustomPrompt="1"/>
          </p:nvPr>
        </p:nvSpPr>
        <p:spPr>
          <a:xfrm>
            <a:off x="638525" y="3424954"/>
            <a:ext cx="1044465" cy="1041442"/>
          </a:xfrm>
          <a:prstGeom prst="rect">
            <a:avLst/>
          </a:prstGeom>
        </p:spPr>
        <p:txBody>
          <a:bodyPr/>
          <a:lstStyle/>
          <a:p>
            <a:r>
              <a:rPr lang="de-DE" dirty="0" err="1"/>
              <a:t>pic</a:t>
            </a:r>
            <a:endParaRPr lang="de-DE" dirty="0"/>
          </a:p>
        </p:txBody>
      </p:sp>
      <p:sp>
        <p:nvSpPr>
          <p:cNvPr id="12" name="Rechteck 11">
            <a:extLst>
              <a:ext uri="{FF2B5EF4-FFF2-40B4-BE49-F238E27FC236}">
                <a16:creationId xmlns:a16="http://schemas.microsoft.com/office/drawing/2014/main" id="{46B76932-93D6-EC4F-A9E0-E29AF1026E0A}"/>
              </a:ext>
            </a:extLst>
          </p:cNvPr>
          <p:cNvSpPr/>
          <p:nvPr userDrawn="1"/>
        </p:nvSpPr>
        <p:spPr>
          <a:xfrm>
            <a:off x="584758" y="4778438"/>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3" name="Bildplatzhalter 8">
            <a:extLst>
              <a:ext uri="{FF2B5EF4-FFF2-40B4-BE49-F238E27FC236}">
                <a16:creationId xmlns:a16="http://schemas.microsoft.com/office/drawing/2014/main" id="{77BB5EAE-F072-334B-BC4C-873BA6FCF8C2}"/>
              </a:ext>
            </a:extLst>
          </p:cNvPr>
          <p:cNvSpPr>
            <a:spLocks noGrp="1"/>
          </p:cNvSpPr>
          <p:nvPr>
            <p:ph type="pic" sz="quarter" idx="15" hasCustomPrompt="1"/>
          </p:nvPr>
        </p:nvSpPr>
        <p:spPr>
          <a:xfrm>
            <a:off x="638525" y="4827782"/>
            <a:ext cx="1044465" cy="1041442"/>
          </a:xfrm>
          <a:prstGeom prst="rect">
            <a:avLst/>
          </a:prstGeom>
        </p:spPr>
        <p:txBody>
          <a:bodyPr/>
          <a:lstStyle/>
          <a:p>
            <a:r>
              <a:rPr lang="de-DE" dirty="0" err="1"/>
              <a:t>pic</a:t>
            </a:r>
            <a:endParaRPr lang="de-DE" dirty="0"/>
          </a:p>
        </p:txBody>
      </p:sp>
      <p:sp>
        <p:nvSpPr>
          <p:cNvPr id="14" name="Rechteck 13">
            <a:extLst>
              <a:ext uri="{FF2B5EF4-FFF2-40B4-BE49-F238E27FC236}">
                <a16:creationId xmlns:a16="http://schemas.microsoft.com/office/drawing/2014/main" id="{D8543231-2663-7E4B-B42F-D17D1BD3064F}"/>
              </a:ext>
            </a:extLst>
          </p:cNvPr>
          <p:cNvSpPr/>
          <p:nvPr userDrawn="1"/>
        </p:nvSpPr>
        <p:spPr>
          <a:xfrm>
            <a:off x="6580240" y="1972627"/>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5" name="Bildplatzhalter 8">
            <a:extLst>
              <a:ext uri="{FF2B5EF4-FFF2-40B4-BE49-F238E27FC236}">
                <a16:creationId xmlns:a16="http://schemas.microsoft.com/office/drawing/2014/main" id="{B9D30C6C-89FE-4545-9218-76BBECA656A4}"/>
              </a:ext>
            </a:extLst>
          </p:cNvPr>
          <p:cNvSpPr>
            <a:spLocks noGrp="1"/>
          </p:cNvSpPr>
          <p:nvPr>
            <p:ph type="pic" sz="quarter" idx="17" hasCustomPrompt="1"/>
          </p:nvPr>
        </p:nvSpPr>
        <p:spPr>
          <a:xfrm>
            <a:off x="6634007" y="2021971"/>
            <a:ext cx="1044465" cy="1041442"/>
          </a:xfrm>
          <a:prstGeom prst="rect">
            <a:avLst/>
          </a:prstGeom>
        </p:spPr>
        <p:txBody>
          <a:bodyPr/>
          <a:lstStyle/>
          <a:p>
            <a:r>
              <a:rPr lang="de-DE" dirty="0" err="1"/>
              <a:t>pic</a:t>
            </a:r>
            <a:endParaRPr lang="de-DE" dirty="0"/>
          </a:p>
        </p:txBody>
      </p:sp>
      <p:sp>
        <p:nvSpPr>
          <p:cNvPr id="16" name="Rechteck 15">
            <a:extLst>
              <a:ext uri="{FF2B5EF4-FFF2-40B4-BE49-F238E27FC236}">
                <a16:creationId xmlns:a16="http://schemas.microsoft.com/office/drawing/2014/main" id="{B2C5E906-521F-0A4B-B13D-8E265125FE04}"/>
              </a:ext>
            </a:extLst>
          </p:cNvPr>
          <p:cNvSpPr/>
          <p:nvPr userDrawn="1"/>
        </p:nvSpPr>
        <p:spPr>
          <a:xfrm>
            <a:off x="6580240" y="3375455"/>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7" name="Bildplatzhalter 8">
            <a:extLst>
              <a:ext uri="{FF2B5EF4-FFF2-40B4-BE49-F238E27FC236}">
                <a16:creationId xmlns:a16="http://schemas.microsoft.com/office/drawing/2014/main" id="{7DC3CDD6-FD94-544E-BE4C-552FC9F14F4F}"/>
              </a:ext>
            </a:extLst>
          </p:cNvPr>
          <p:cNvSpPr>
            <a:spLocks noGrp="1"/>
          </p:cNvSpPr>
          <p:nvPr>
            <p:ph type="pic" sz="quarter" idx="19" hasCustomPrompt="1"/>
          </p:nvPr>
        </p:nvSpPr>
        <p:spPr>
          <a:xfrm>
            <a:off x="6634007" y="3424799"/>
            <a:ext cx="1044465" cy="1041442"/>
          </a:xfrm>
          <a:prstGeom prst="rect">
            <a:avLst/>
          </a:prstGeom>
        </p:spPr>
        <p:txBody>
          <a:bodyPr/>
          <a:lstStyle/>
          <a:p>
            <a:r>
              <a:rPr lang="de-DE" dirty="0" err="1"/>
              <a:t>pic</a:t>
            </a:r>
            <a:endParaRPr lang="de-DE" dirty="0"/>
          </a:p>
        </p:txBody>
      </p:sp>
      <p:sp>
        <p:nvSpPr>
          <p:cNvPr id="18" name="Rechteck 17">
            <a:extLst>
              <a:ext uri="{FF2B5EF4-FFF2-40B4-BE49-F238E27FC236}">
                <a16:creationId xmlns:a16="http://schemas.microsoft.com/office/drawing/2014/main" id="{B475F9DC-FE18-E14C-A2F8-F14B991D001F}"/>
              </a:ext>
            </a:extLst>
          </p:cNvPr>
          <p:cNvSpPr/>
          <p:nvPr userDrawn="1"/>
        </p:nvSpPr>
        <p:spPr>
          <a:xfrm>
            <a:off x="6580240" y="4778283"/>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9" name="Bildplatzhalter 8">
            <a:extLst>
              <a:ext uri="{FF2B5EF4-FFF2-40B4-BE49-F238E27FC236}">
                <a16:creationId xmlns:a16="http://schemas.microsoft.com/office/drawing/2014/main" id="{8F754BD5-DB13-144C-9D80-F721671B0678}"/>
              </a:ext>
            </a:extLst>
          </p:cNvPr>
          <p:cNvSpPr>
            <a:spLocks noGrp="1"/>
          </p:cNvSpPr>
          <p:nvPr>
            <p:ph type="pic" sz="quarter" idx="21" hasCustomPrompt="1"/>
          </p:nvPr>
        </p:nvSpPr>
        <p:spPr>
          <a:xfrm>
            <a:off x="6634007" y="4827627"/>
            <a:ext cx="1044465" cy="1041442"/>
          </a:xfrm>
          <a:prstGeom prst="rect">
            <a:avLst/>
          </a:prstGeom>
        </p:spPr>
        <p:txBody>
          <a:bodyPr/>
          <a:lstStyle/>
          <a:p>
            <a:r>
              <a:rPr lang="de-DE" dirty="0" err="1"/>
              <a:t>pic</a:t>
            </a:r>
            <a:endParaRPr lang="de-DE" dirty="0"/>
          </a:p>
        </p:txBody>
      </p:sp>
      <p:sp>
        <p:nvSpPr>
          <p:cNvPr id="25" name="Textplatzhalter 10">
            <a:extLst>
              <a:ext uri="{FF2B5EF4-FFF2-40B4-BE49-F238E27FC236}">
                <a16:creationId xmlns:a16="http://schemas.microsoft.com/office/drawing/2014/main" id="{DBAC474D-5D04-904F-BADF-FF1F495A92B6}"/>
              </a:ext>
            </a:extLst>
          </p:cNvPr>
          <p:cNvSpPr>
            <a:spLocks noGrp="1"/>
          </p:cNvSpPr>
          <p:nvPr>
            <p:ph type="body" sz="quarter" idx="27" hasCustomPrompt="1"/>
          </p:nvPr>
        </p:nvSpPr>
        <p:spPr>
          <a:xfrm>
            <a:off x="1869253" y="3374930"/>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26" name="Textplatzhalter 10">
            <a:extLst>
              <a:ext uri="{FF2B5EF4-FFF2-40B4-BE49-F238E27FC236}">
                <a16:creationId xmlns:a16="http://schemas.microsoft.com/office/drawing/2014/main" id="{C8EFC838-98C1-0B4B-AD14-16249A877DD2}"/>
              </a:ext>
            </a:extLst>
          </p:cNvPr>
          <p:cNvSpPr>
            <a:spLocks noGrp="1"/>
          </p:cNvSpPr>
          <p:nvPr>
            <p:ph type="body" sz="quarter" idx="28" hasCustomPrompt="1"/>
          </p:nvPr>
        </p:nvSpPr>
        <p:spPr>
          <a:xfrm>
            <a:off x="1869252" y="4778283"/>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27" name="Textplatzhalter 10">
            <a:extLst>
              <a:ext uri="{FF2B5EF4-FFF2-40B4-BE49-F238E27FC236}">
                <a16:creationId xmlns:a16="http://schemas.microsoft.com/office/drawing/2014/main" id="{46C893A3-FB3A-0241-BA90-D99D3A3EBDFD}"/>
              </a:ext>
            </a:extLst>
          </p:cNvPr>
          <p:cNvSpPr>
            <a:spLocks noGrp="1"/>
          </p:cNvSpPr>
          <p:nvPr>
            <p:ph type="body" sz="quarter" idx="29" hasCustomPrompt="1"/>
          </p:nvPr>
        </p:nvSpPr>
        <p:spPr>
          <a:xfrm>
            <a:off x="7897828" y="1972412"/>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28" name="Textplatzhalter 10">
            <a:extLst>
              <a:ext uri="{FF2B5EF4-FFF2-40B4-BE49-F238E27FC236}">
                <a16:creationId xmlns:a16="http://schemas.microsoft.com/office/drawing/2014/main" id="{D1760816-44B1-A943-AAF2-DFEF47D2D04A}"/>
              </a:ext>
            </a:extLst>
          </p:cNvPr>
          <p:cNvSpPr>
            <a:spLocks noGrp="1"/>
          </p:cNvSpPr>
          <p:nvPr>
            <p:ph type="body" sz="quarter" idx="30" hasCustomPrompt="1"/>
          </p:nvPr>
        </p:nvSpPr>
        <p:spPr>
          <a:xfrm>
            <a:off x="7897827" y="3374930"/>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29" name="Textplatzhalter 10">
            <a:extLst>
              <a:ext uri="{FF2B5EF4-FFF2-40B4-BE49-F238E27FC236}">
                <a16:creationId xmlns:a16="http://schemas.microsoft.com/office/drawing/2014/main" id="{CD9E7E75-404B-6C40-AED8-A01F926F57CA}"/>
              </a:ext>
            </a:extLst>
          </p:cNvPr>
          <p:cNvSpPr>
            <a:spLocks noGrp="1"/>
          </p:cNvSpPr>
          <p:nvPr>
            <p:ph type="body" sz="quarter" idx="31" hasCustomPrompt="1"/>
          </p:nvPr>
        </p:nvSpPr>
        <p:spPr>
          <a:xfrm>
            <a:off x="7897826" y="4778283"/>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30" name="Foliennummernplatzhalter 5">
            <a:extLst>
              <a:ext uri="{FF2B5EF4-FFF2-40B4-BE49-F238E27FC236}">
                <a16:creationId xmlns:a16="http://schemas.microsoft.com/office/drawing/2014/main" id="{C9BF2257-709A-E74C-AAB0-776209B928A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23" name="Grafik 22">
            <a:extLst>
              <a:ext uri="{FF2B5EF4-FFF2-40B4-BE49-F238E27FC236}">
                <a16:creationId xmlns:a16="http://schemas.microsoft.com/office/drawing/2014/main" id="{376A9B8F-C15A-0D43-A503-44F8B09A30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293473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5" name="Rechteck 4">
            <a:extLst>
              <a:ext uri="{FF2B5EF4-FFF2-40B4-BE49-F238E27FC236}">
                <a16:creationId xmlns:a16="http://schemas.microsoft.com/office/drawing/2014/main" id="{55FBACE4-16AA-2E41-8CF0-21CB1D5F4ADB}"/>
              </a:ext>
            </a:extLst>
          </p:cNvPr>
          <p:cNvSpPr/>
          <p:nvPr userDrawn="1"/>
        </p:nvSpPr>
        <p:spPr>
          <a:xfrm>
            <a:off x="584758" y="1972782"/>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8" name="Bildplatzhalter 8">
            <a:extLst>
              <a:ext uri="{FF2B5EF4-FFF2-40B4-BE49-F238E27FC236}">
                <a16:creationId xmlns:a16="http://schemas.microsoft.com/office/drawing/2014/main" id="{67CA33E0-BAE5-1B46-89DD-536DCA6BB26B}"/>
              </a:ext>
            </a:extLst>
          </p:cNvPr>
          <p:cNvSpPr>
            <a:spLocks noGrp="1"/>
          </p:cNvSpPr>
          <p:nvPr>
            <p:ph type="pic" sz="quarter" idx="11" hasCustomPrompt="1"/>
          </p:nvPr>
        </p:nvSpPr>
        <p:spPr>
          <a:xfrm>
            <a:off x="638525" y="2022126"/>
            <a:ext cx="1044465" cy="1041442"/>
          </a:xfrm>
          <a:prstGeom prst="rect">
            <a:avLst/>
          </a:prstGeom>
        </p:spPr>
        <p:txBody>
          <a:bodyPr/>
          <a:lstStyle>
            <a:lvl1pPr marL="7938" indent="0">
              <a:buNone/>
              <a:defRPr/>
            </a:lvl1pPr>
          </a:lstStyle>
          <a:p>
            <a:r>
              <a:rPr lang="de-DE" dirty="0" err="1"/>
              <a:t>pic</a:t>
            </a:r>
            <a:endParaRPr lang="de-DE" dirty="0"/>
          </a:p>
        </p:txBody>
      </p:sp>
      <p:sp>
        <p:nvSpPr>
          <p:cNvPr id="9" name="Textplatzhalter 10">
            <a:extLst>
              <a:ext uri="{FF2B5EF4-FFF2-40B4-BE49-F238E27FC236}">
                <a16:creationId xmlns:a16="http://schemas.microsoft.com/office/drawing/2014/main" id="{9EAD5C05-1E9C-0640-A9DC-9DC1D21129B7}"/>
              </a:ext>
            </a:extLst>
          </p:cNvPr>
          <p:cNvSpPr>
            <a:spLocks noGrp="1"/>
          </p:cNvSpPr>
          <p:nvPr>
            <p:ph type="body" sz="quarter" idx="13" hasCustomPrompt="1"/>
          </p:nvPr>
        </p:nvSpPr>
        <p:spPr>
          <a:xfrm>
            <a:off x="1869255" y="1972412"/>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30" name="Foliennummernplatzhalter 5">
            <a:extLst>
              <a:ext uri="{FF2B5EF4-FFF2-40B4-BE49-F238E27FC236}">
                <a16:creationId xmlns:a16="http://schemas.microsoft.com/office/drawing/2014/main" id="{C9BF2257-709A-E74C-AAB0-776209B928A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sp>
        <p:nvSpPr>
          <p:cNvPr id="23" name="Rechteck 22">
            <a:extLst>
              <a:ext uri="{FF2B5EF4-FFF2-40B4-BE49-F238E27FC236}">
                <a16:creationId xmlns:a16="http://schemas.microsoft.com/office/drawing/2014/main" id="{6F4CAD88-8712-3743-89DD-7F9B4BD7FB1B}"/>
              </a:ext>
            </a:extLst>
          </p:cNvPr>
          <p:cNvSpPr/>
          <p:nvPr userDrawn="1"/>
        </p:nvSpPr>
        <p:spPr>
          <a:xfrm>
            <a:off x="4433258" y="1972782"/>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24" name="Bildplatzhalter 8">
            <a:extLst>
              <a:ext uri="{FF2B5EF4-FFF2-40B4-BE49-F238E27FC236}">
                <a16:creationId xmlns:a16="http://schemas.microsoft.com/office/drawing/2014/main" id="{03892C4F-F0E7-F440-A321-DB39C7A7F278}"/>
              </a:ext>
            </a:extLst>
          </p:cNvPr>
          <p:cNvSpPr>
            <a:spLocks noGrp="1"/>
          </p:cNvSpPr>
          <p:nvPr>
            <p:ph type="pic" sz="quarter" idx="14" hasCustomPrompt="1"/>
          </p:nvPr>
        </p:nvSpPr>
        <p:spPr>
          <a:xfrm>
            <a:off x="4487025" y="2022126"/>
            <a:ext cx="1044465" cy="1041442"/>
          </a:xfrm>
          <a:prstGeom prst="rect">
            <a:avLst/>
          </a:prstGeom>
        </p:spPr>
        <p:txBody>
          <a:bodyPr/>
          <a:lstStyle>
            <a:lvl1pPr marL="7938" indent="0">
              <a:buNone/>
              <a:defRPr/>
            </a:lvl1pPr>
          </a:lstStyle>
          <a:p>
            <a:r>
              <a:rPr lang="de-DE" dirty="0" err="1"/>
              <a:t>pic</a:t>
            </a:r>
            <a:endParaRPr lang="de-DE" dirty="0"/>
          </a:p>
        </p:txBody>
      </p:sp>
      <p:sp>
        <p:nvSpPr>
          <p:cNvPr id="31" name="Textplatzhalter 10">
            <a:extLst>
              <a:ext uri="{FF2B5EF4-FFF2-40B4-BE49-F238E27FC236}">
                <a16:creationId xmlns:a16="http://schemas.microsoft.com/office/drawing/2014/main" id="{F5E17546-33AA-0E47-B269-F4D6B248C311}"/>
              </a:ext>
            </a:extLst>
          </p:cNvPr>
          <p:cNvSpPr>
            <a:spLocks noGrp="1"/>
          </p:cNvSpPr>
          <p:nvPr>
            <p:ph type="body" sz="quarter" idx="15" hasCustomPrompt="1"/>
          </p:nvPr>
        </p:nvSpPr>
        <p:spPr>
          <a:xfrm>
            <a:off x="5717755" y="1972412"/>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35" name="Rechteck 34">
            <a:extLst>
              <a:ext uri="{FF2B5EF4-FFF2-40B4-BE49-F238E27FC236}">
                <a16:creationId xmlns:a16="http://schemas.microsoft.com/office/drawing/2014/main" id="{6BAEA860-5A22-894A-A6FB-83DE0A6B8C5F}"/>
              </a:ext>
            </a:extLst>
          </p:cNvPr>
          <p:cNvSpPr/>
          <p:nvPr userDrawn="1"/>
        </p:nvSpPr>
        <p:spPr>
          <a:xfrm>
            <a:off x="8226393" y="1968398"/>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36" name="Bildplatzhalter 8">
            <a:extLst>
              <a:ext uri="{FF2B5EF4-FFF2-40B4-BE49-F238E27FC236}">
                <a16:creationId xmlns:a16="http://schemas.microsoft.com/office/drawing/2014/main" id="{6A1C0E4C-E700-CE4C-BBF0-4AC0FDCF0B8F}"/>
              </a:ext>
            </a:extLst>
          </p:cNvPr>
          <p:cNvSpPr>
            <a:spLocks noGrp="1"/>
          </p:cNvSpPr>
          <p:nvPr>
            <p:ph type="pic" sz="quarter" idx="16" hasCustomPrompt="1"/>
          </p:nvPr>
        </p:nvSpPr>
        <p:spPr>
          <a:xfrm>
            <a:off x="8280160" y="2017742"/>
            <a:ext cx="1044465" cy="1041442"/>
          </a:xfrm>
          <a:prstGeom prst="rect">
            <a:avLst/>
          </a:prstGeom>
        </p:spPr>
        <p:txBody>
          <a:bodyPr/>
          <a:lstStyle>
            <a:lvl1pPr marL="7938" indent="0">
              <a:buNone/>
              <a:defRPr/>
            </a:lvl1pPr>
          </a:lstStyle>
          <a:p>
            <a:r>
              <a:rPr lang="de-DE" dirty="0" err="1"/>
              <a:t>pic</a:t>
            </a:r>
            <a:endParaRPr lang="de-DE" dirty="0"/>
          </a:p>
        </p:txBody>
      </p:sp>
      <p:sp>
        <p:nvSpPr>
          <p:cNvPr id="37" name="Textplatzhalter 10">
            <a:extLst>
              <a:ext uri="{FF2B5EF4-FFF2-40B4-BE49-F238E27FC236}">
                <a16:creationId xmlns:a16="http://schemas.microsoft.com/office/drawing/2014/main" id="{6CF37F38-0840-3246-8AB5-494CDCEE4620}"/>
              </a:ext>
            </a:extLst>
          </p:cNvPr>
          <p:cNvSpPr>
            <a:spLocks noGrp="1"/>
          </p:cNvSpPr>
          <p:nvPr>
            <p:ph type="body" sz="quarter" idx="17" hasCustomPrompt="1"/>
          </p:nvPr>
        </p:nvSpPr>
        <p:spPr>
          <a:xfrm>
            <a:off x="9510890" y="1968028"/>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38" name="Rechteck 37">
            <a:extLst>
              <a:ext uri="{FF2B5EF4-FFF2-40B4-BE49-F238E27FC236}">
                <a16:creationId xmlns:a16="http://schemas.microsoft.com/office/drawing/2014/main" id="{8BE7A3B5-68D1-6140-8E66-139D96B9F1AD}"/>
              </a:ext>
            </a:extLst>
          </p:cNvPr>
          <p:cNvSpPr/>
          <p:nvPr userDrawn="1"/>
        </p:nvSpPr>
        <p:spPr>
          <a:xfrm>
            <a:off x="584758" y="3407031"/>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39" name="Bildplatzhalter 8">
            <a:extLst>
              <a:ext uri="{FF2B5EF4-FFF2-40B4-BE49-F238E27FC236}">
                <a16:creationId xmlns:a16="http://schemas.microsoft.com/office/drawing/2014/main" id="{1028AFDB-1C3A-0B47-A4B8-59CE31E9E237}"/>
              </a:ext>
            </a:extLst>
          </p:cNvPr>
          <p:cNvSpPr>
            <a:spLocks noGrp="1"/>
          </p:cNvSpPr>
          <p:nvPr>
            <p:ph type="pic" sz="quarter" idx="18" hasCustomPrompt="1"/>
          </p:nvPr>
        </p:nvSpPr>
        <p:spPr>
          <a:xfrm>
            <a:off x="638525" y="3456375"/>
            <a:ext cx="1044465" cy="1041442"/>
          </a:xfrm>
          <a:prstGeom prst="rect">
            <a:avLst/>
          </a:prstGeom>
        </p:spPr>
        <p:txBody>
          <a:bodyPr/>
          <a:lstStyle>
            <a:lvl1pPr marL="7938" indent="0">
              <a:buNone/>
              <a:defRPr/>
            </a:lvl1pPr>
          </a:lstStyle>
          <a:p>
            <a:r>
              <a:rPr lang="de-DE" dirty="0" err="1"/>
              <a:t>pic</a:t>
            </a:r>
            <a:endParaRPr lang="de-DE" dirty="0"/>
          </a:p>
        </p:txBody>
      </p:sp>
      <p:sp>
        <p:nvSpPr>
          <p:cNvPr id="40" name="Textplatzhalter 10">
            <a:extLst>
              <a:ext uri="{FF2B5EF4-FFF2-40B4-BE49-F238E27FC236}">
                <a16:creationId xmlns:a16="http://schemas.microsoft.com/office/drawing/2014/main" id="{C1C62A11-7DD7-8F46-BCE3-A9D214C89A9F}"/>
              </a:ext>
            </a:extLst>
          </p:cNvPr>
          <p:cNvSpPr>
            <a:spLocks noGrp="1"/>
          </p:cNvSpPr>
          <p:nvPr>
            <p:ph type="body" sz="quarter" idx="19" hasCustomPrompt="1"/>
          </p:nvPr>
        </p:nvSpPr>
        <p:spPr>
          <a:xfrm>
            <a:off x="1869255" y="3406661"/>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41" name="Rechteck 40">
            <a:extLst>
              <a:ext uri="{FF2B5EF4-FFF2-40B4-BE49-F238E27FC236}">
                <a16:creationId xmlns:a16="http://schemas.microsoft.com/office/drawing/2014/main" id="{32F0C3B9-B1EB-3248-99E3-BFEE4B8CD756}"/>
              </a:ext>
            </a:extLst>
          </p:cNvPr>
          <p:cNvSpPr/>
          <p:nvPr userDrawn="1"/>
        </p:nvSpPr>
        <p:spPr>
          <a:xfrm>
            <a:off x="4433258" y="3407031"/>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42" name="Bildplatzhalter 8">
            <a:extLst>
              <a:ext uri="{FF2B5EF4-FFF2-40B4-BE49-F238E27FC236}">
                <a16:creationId xmlns:a16="http://schemas.microsoft.com/office/drawing/2014/main" id="{56ED993D-8FE3-B244-B657-341F62865B96}"/>
              </a:ext>
            </a:extLst>
          </p:cNvPr>
          <p:cNvSpPr>
            <a:spLocks noGrp="1"/>
          </p:cNvSpPr>
          <p:nvPr>
            <p:ph type="pic" sz="quarter" idx="20" hasCustomPrompt="1"/>
          </p:nvPr>
        </p:nvSpPr>
        <p:spPr>
          <a:xfrm>
            <a:off x="4487025" y="3456375"/>
            <a:ext cx="1044465" cy="1041442"/>
          </a:xfrm>
          <a:prstGeom prst="rect">
            <a:avLst/>
          </a:prstGeom>
        </p:spPr>
        <p:txBody>
          <a:bodyPr/>
          <a:lstStyle>
            <a:lvl1pPr marL="7938" indent="0">
              <a:buNone/>
              <a:defRPr/>
            </a:lvl1pPr>
          </a:lstStyle>
          <a:p>
            <a:r>
              <a:rPr lang="de-DE" dirty="0" err="1"/>
              <a:t>pic</a:t>
            </a:r>
            <a:endParaRPr lang="de-DE" dirty="0"/>
          </a:p>
        </p:txBody>
      </p:sp>
      <p:sp>
        <p:nvSpPr>
          <p:cNvPr id="43" name="Textplatzhalter 10">
            <a:extLst>
              <a:ext uri="{FF2B5EF4-FFF2-40B4-BE49-F238E27FC236}">
                <a16:creationId xmlns:a16="http://schemas.microsoft.com/office/drawing/2014/main" id="{5D1322E4-AF09-694C-A4B7-3F88FED32655}"/>
              </a:ext>
            </a:extLst>
          </p:cNvPr>
          <p:cNvSpPr>
            <a:spLocks noGrp="1"/>
          </p:cNvSpPr>
          <p:nvPr>
            <p:ph type="body" sz="quarter" idx="21" hasCustomPrompt="1"/>
          </p:nvPr>
        </p:nvSpPr>
        <p:spPr>
          <a:xfrm>
            <a:off x="5717755" y="3406661"/>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44" name="Rechteck 43">
            <a:extLst>
              <a:ext uri="{FF2B5EF4-FFF2-40B4-BE49-F238E27FC236}">
                <a16:creationId xmlns:a16="http://schemas.microsoft.com/office/drawing/2014/main" id="{3810862A-2627-B441-90A1-5F2657BA9CCB}"/>
              </a:ext>
            </a:extLst>
          </p:cNvPr>
          <p:cNvSpPr/>
          <p:nvPr userDrawn="1"/>
        </p:nvSpPr>
        <p:spPr>
          <a:xfrm>
            <a:off x="8226393" y="3402647"/>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45" name="Bildplatzhalter 8">
            <a:extLst>
              <a:ext uri="{FF2B5EF4-FFF2-40B4-BE49-F238E27FC236}">
                <a16:creationId xmlns:a16="http://schemas.microsoft.com/office/drawing/2014/main" id="{7074B001-9951-3548-98A0-19DBD5795CC3}"/>
              </a:ext>
            </a:extLst>
          </p:cNvPr>
          <p:cNvSpPr>
            <a:spLocks noGrp="1"/>
          </p:cNvSpPr>
          <p:nvPr>
            <p:ph type="pic" sz="quarter" idx="22" hasCustomPrompt="1"/>
          </p:nvPr>
        </p:nvSpPr>
        <p:spPr>
          <a:xfrm>
            <a:off x="8280160" y="3451991"/>
            <a:ext cx="1044465" cy="1041442"/>
          </a:xfrm>
          <a:prstGeom prst="rect">
            <a:avLst/>
          </a:prstGeom>
        </p:spPr>
        <p:txBody>
          <a:bodyPr/>
          <a:lstStyle>
            <a:lvl1pPr marL="7938" indent="0">
              <a:buNone/>
              <a:defRPr/>
            </a:lvl1pPr>
          </a:lstStyle>
          <a:p>
            <a:r>
              <a:rPr lang="de-DE" dirty="0" err="1"/>
              <a:t>pic</a:t>
            </a:r>
            <a:endParaRPr lang="de-DE" dirty="0"/>
          </a:p>
        </p:txBody>
      </p:sp>
      <p:sp>
        <p:nvSpPr>
          <p:cNvPr id="46" name="Textplatzhalter 10">
            <a:extLst>
              <a:ext uri="{FF2B5EF4-FFF2-40B4-BE49-F238E27FC236}">
                <a16:creationId xmlns:a16="http://schemas.microsoft.com/office/drawing/2014/main" id="{128564A1-3E46-5440-81FB-E67335002D8C}"/>
              </a:ext>
            </a:extLst>
          </p:cNvPr>
          <p:cNvSpPr>
            <a:spLocks noGrp="1"/>
          </p:cNvSpPr>
          <p:nvPr>
            <p:ph type="body" sz="quarter" idx="23" hasCustomPrompt="1"/>
          </p:nvPr>
        </p:nvSpPr>
        <p:spPr>
          <a:xfrm>
            <a:off x="9510890" y="3402277"/>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47" name="Rechteck 46">
            <a:extLst>
              <a:ext uri="{FF2B5EF4-FFF2-40B4-BE49-F238E27FC236}">
                <a16:creationId xmlns:a16="http://schemas.microsoft.com/office/drawing/2014/main" id="{BFC68596-0615-5445-AB58-61B9D2AE7829}"/>
              </a:ext>
            </a:extLst>
          </p:cNvPr>
          <p:cNvSpPr/>
          <p:nvPr userDrawn="1"/>
        </p:nvSpPr>
        <p:spPr>
          <a:xfrm>
            <a:off x="584758" y="4841125"/>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48" name="Bildplatzhalter 8">
            <a:extLst>
              <a:ext uri="{FF2B5EF4-FFF2-40B4-BE49-F238E27FC236}">
                <a16:creationId xmlns:a16="http://schemas.microsoft.com/office/drawing/2014/main" id="{41E5D4F3-1B52-264B-B720-A4AD80157BD8}"/>
              </a:ext>
            </a:extLst>
          </p:cNvPr>
          <p:cNvSpPr>
            <a:spLocks noGrp="1"/>
          </p:cNvSpPr>
          <p:nvPr>
            <p:ph type="pic" sz="quarter" idx="24" hasCustomPrompt="1"/>
          </p:nvPr>
        </p:nvSpPr>
        <p:spPr>
          <a:xfrm>
            <a:off x="638525" y="4890469"/>
            <a:ext cx="1044465" cy="1041442"/>
          </a:xfrm>
          <a:prstGeom prst="rect">
            <a:avLst/>
          </a:prstGeom>
        </p:spPr>
        <p:txBody>
          <a:bodyPr/>
          <a:lstStyle>
            <a:lvl1pPr marL="7938" indent="0">
              <a:buNone/>
              <a:defRPr/>
            </a:lvl1pPr>
          </a:lstStyle>
          <a:p>
            <a:r>
              <a:rPr lang="de-DE" dirty="0" err="1"/>
              <a:t>pic</a:t>
            </a:r>
            <a:endParaRPr lang="de-DE" dirty="0"/>
          </a:p>
        </p:txBody>
      </p:sp>
      <p:sp>
        <p:nvSpPr>
          <p:cNvPr id="49" name="Textplatzhalter 10">
            <a:extLst>
              <a:ext uri="{FF2B5EF4-FFF2-40B4-BE49-F238E27FC236}">
                <a16:creationId xmlns:a16="http://schemas.microsoft.com/office/drawing/2014/main" id="{134E50D2-8FB8-DC48-8615-CDB8037A7DE1}"/>
              </a:ext>
            </a:extLst>
          </p:cNvPr>
          <p:cNvSpPr>
            <a:spLocks noGrp="1"/>
          </p:cNvSpPr>
          <p:nvPr>
            <p:ph type="body" sz="quarter" idx="25" hasCustomPrompt="1"/>
          </p:nvPr>
        </p:nvSpPr>
        <p:spPr>
          <a:xfrm>
            <a:off x="1869255" y="4840755"/>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50" name="Rechteck 49">
            <a:extLst>
              <a:ext uri="{FF2B5EF4-FFF2-40B4-BE49-F238E27FC236}">
                <a16:creationId xmlns:a16="http://schemas.microsoft.com/office/drawing/2014/main" id="{F67C50FE-D4EC-CB46-90B5-61EC664F949C}"/>
              </a:ext>
            </a:extLst>
          </p:cNvPr>
          <p:cNvSpPr/>
          <p:nvPr userDrawn="1"/>
        </p:nvSpPr>
        <p:spPr>
          <a:xfrm>
            <a:off x="4433258" y="4841125"/>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51" name="Bildplatzhalter 8">
            <a:extLst>
              <a:ext uri="{FF2B5EF4-FFF2-40B4-BE49-F238E27FC236}">
                <a16:creationId xmlns:a16="http://schemas.microsoft.com/office/drawing/2014/main" id="{2132A48D-5B7C-3547-87A7-E394BCED999B}"/>
              </a:ext>
            </a:extLst>
          </p:cNvPr>
          <p:cNvSpPr>
            <a:spLocks noGrp="1"/>
          </p:cNvSpPr>
          <p:nvPr>
            <p:ph type="pic" sz="quarter" idx="26" hasCustomPrompt="1"/>
          </p:nvPr>
        </p:nvSpPr>
        <p:spPr>
          <a:xfrm>
            <a:off x="4487025" y="4890469"/>
            <a:ext cx="1044465" cy="1041442"/>
          </a:xfrm>
          <a:prstGeom prst="rect">
            <a:avLst/>
          </a:prstGeom>
        </p:spPr>
        <p:txBody>
          <a:bodyPr/>
          <a:lstStyle>
            <a:lvl1pPr marL="7938" indent="0">
              <a:buNone/>
              <a:defRPr/>
            </a:lvl1pPr>
          </a:lstStyle>
          <a:p>
            <a:r>
              <a:rPr lang="de-DE" dirty="0" err="1"/>
              <a:t>pic</a:t>
            </a:r>
            <a:endParaRPr lang="de-DE" dirty="0"/>
          </a:p>
        </p:txBody>
      </p:sp>
      <p:sp>
        <p:nvSpPr>
          <p:cNvPr id="52" name="Textplatzhalter 10">
            <a:extLst>
              <a:ext uri="{FF2B5EF4-FFF2-40B4-BE49-F238E27FC236}">
                <a16:creationId xmlns:a16="http://schemas.microsoft.com/office/drawing/2014/main" id="{12B81C14-D7F6-294F-8A7C-D6C9EA82E614}"/>
              </a:ext>
            </a:extLst>
          </p:cNvPr>
          <p:cNvSpPr>
            <a:spLocks noGrp="1"/>
          </p:cNvSpPr>
          <p:nvPr>
            <p:ph type="body" sz="quarter" idx="27" hasCustomPrompt="1"/>
          </p:nvPr>
        </p:nvSpPr>
        <p:spPr>
          <a:xfrm>
            <a:off x="5717755" y="4840755"/>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53" name="Rechteck 52">
            <a:extLst>
              <a:ext uri="{FF2B5EF4-FFF2-40B4-BE49-F238E27FC236}">
                <a16:creationId xmlns:a16="http://schemas.microsoft.com/office/drawing/2014/main" id="{12F1F7EC-DE74-3B4A-8DCF-2ACAD74FA16E}"/>
              </a:ext>
            </a:extLst>
          </p:cNvPr>
          <p:cNvSpPr/>
          <p:nvPr userDrawn="1"/>
        </p:nvSpPr>
        <p:spPr>
          <a:xfrm>
            <a:off x="8226393" y="4836741"/>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54" name="Bildplatzhalter 8">
            <a:extLst>
              <a:ext uri="{FF2B5EF4-FFF2-40B4-BE49-F238E27FC236}">
                <a16:creationId xmlns:a16="http://schemas.microsoft.com/office/drawing/2014/main" id="{9BB2AF6B-230F-AF4B-B7B7-D22FC8B94EFA}"/>
              </a:ext>
            </a:extLst>
          </p:cNvPr>
          <p:cNvSpPr>
            <a:spLocks noGrp="1"/>
          </p:cNvSpPr>
          <p:nvPr>
            <p:ph type="pic" sz="quarter" idx="28" hasCustomPrompt="1"/>
          </p:nvPr>
        </p:nvSpPr>
        <p:spPr>
          <a:xfrm>
            <a:off x="8280160" y="4886085"/>
            <a:ext cx="1044465" cy="1041442"/>
          </a:xfrm>
          <a:prstGeom prst="rect">
            <a:avLst/>
          </a:prstGeom>
        </p:spPr>
        <p:txBody>
          <a:bodyPr/>
          <a:lstStyle>
            <a:lvl1pPr marL="7938" indent="0">
              <a:buNone/>
              <a:defRPr/>
            </a:lvl1pPr>
          </a:lstStyle>
          <a:p>
            <a:r>
              <a:rPr lang="de-DE" dirty="0" err="1"/>
              <a:t>pic</a:t>
            </a:r>
            <a:endParaRPr lang="de-DE" dirty="0"/>
          </a:p>
        </p:txBody>
      </p:sp>
      <p:sp>
        <p:nvSpPr>
          <p:cNvPr id="55" name="Textplatzhalter 10">
            <a:extLst>
              <a:ext uri="{FF2B5EF4-FFF2-40B4-BE49-F238E27FC236}">
                <a16:creationId xmlns:a16="http://schemas.microsoft.com/office/drawing/2014/main" id="{E96C6015-357D-D348-83B3-E9C8E7BB21E5}"/>
              </a:ext>
            </a:extLst>
          </p:cNvPr>
          <p:cNvSpPr>
            <a:spLocks noGrp="1"/>
          </p:cNvSpPr>
          <p:nvPr>
            <p:ph type="body" sz="quarter" idx="29" hasCustomPrompt="1"/>
          </p:nvPr>
        </p:nvSpPr>
        <p:spPr>
          <a:xfrm>
            <a:off x="9510890" y="4836371"/>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pic>
        <p:nvPicPr>
          <p:cNvPr id="32" name="Grafik 31">
            <a:extLst>
              <a:ext uri="{FF2B5EF4-FFF2-40B4-BE49-F238E27FC236}">
                <a16:creationId xmlns:a16="http://schemas.microsoft.com/office/drawing/2014/main" id="{650D5C91-84EE-6247-B556-0BD46133C43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279813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p:txBody>
          <a:bodyPr/>
          <a:lstStyle>
            <a:lvl1pPr>
              <a:defRPr/>
            </a:lvl1pPr>
          </a:lstStyle>
          <a:p>
            <a:r>
              <a:rPr lang="de-DE" dirty="0"/>
              <a:t>Edit title</a:t>
            </a:r>
          </a:p>
        </p:txBody>
      </p:sp>
      <p:sp>
        <p:nvSpPr>
          <p:cNvPr id="9" name="Foliennummernplatzhalter 5">
            <a:extLst>
              <a:ext uri="{FF2B5EF4-FFF2-40B4-BE49-F238E27FC236}">
                <a16:creationId xmlns:a16="http://schemas.microsoft.com/office/drawing/2014/main" id="{7BAE599C-D04C-4749-9CAB-C76501B9B07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5" name="Grafik 4">
            <a:extLst>
              <a:ext uri="{FF2B5EF4-FFF2-40B4-BE49-F238E27FC236}">
                <a16:creationId xmlns:a16="http://schemas.microsoft.com/office/drawing/2014/main" id="{62F3995D-72A4-B644-984B-D47F4248D5D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1840723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gres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p:txBody>
          <a:bodyPr/>
          <a:lstStyle>
            <a:lvl1pPr>
              <a:defRPr/>
            </a:lvl1pPr>
          </a:lstStyle>
          <a:p>
            <a:r>
              <a:rPr lang="de-DE" dirty="0"/>
              <a:t>Edit title</a:t>
            </a:r>
          </a:p>
        </p:txBody>
      </p:sp>
      <p:sp>
        <p:nvSpPr>
          <p:cNvPr id="9" name="Foliennummernplatzhalter 5">
            <a:extLst>
              <a:ext uri="{FF2B5EF4-FFF2-40B4-BE49-F238E27FC236}">
                <a16:creationId xmlns:a16="http://schemas.microsoft.com/office/drawing/2014/main" id="{7BAE599C-D04C-4749-9CAB-C76501B9B07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sp>
        <p:nvSpPr>
          <p:cNvPr id="3" name="Richtungspfeil 2">
            <a:extLst>
              <a:ext uri="{FF2B5EF4-FFF2-40B4-BE49-F238E27FC236}">
                <a16:creationId xmlns:a16="http://schemas.microsoft.com/office/drawing/2014/main" id="{57F252B2-EA86-3647-984F-C0C85115F475}"/>
              </a:ext>
            </a:extLst>
          </p:cNvPr>
          <p:cNvSpPr/>
          <p:nvPr userDrawn="1"/>
        </p:nvSpPr>
        <p:spPr>
          <a:xfrm>
            <a:off x="590401" y="3647975"/>
            <a:ext cx="2011680" cy="981777"/>
          </a:xfrm>
          <a:prstGeom prst="homePlate">
            <a:avLst/>
          </a:prstGeom>
          <a:solidFill>
            <a:srgbClr val="26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ingebuchteter Richtungspfeil 3">
            <a:extLst>
              <a:ext uri="{FF2B5EF4-FFF2-40B4-BE49-F238E27FC236}">
                <a16:creationId xmlns:a16="http://schemas.microsoft.com/office/drawing/2014/main" id="{A5CE55AB-0522-4C49-BD90-AEAA9AA98B4F}"/>
              </a:ext>
            </a:extLst>
          </p:cNvPr>
          <p:cNvSpPr/>
          <p:nvPr userDrawn="1"/>
        </p:nvSpPr>
        <p:spPr>
          <a:xfrm>
            <a:off x="2240307" y="3647973"/>
            <a:ext cx="1899436" cy="981777"/>
          </a:xfrm>
          <a:prstGeom prst="chevron">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Eingebuchteter Richtungspfeil 6">
            <a:extLst>
              <a:ext uri="{FF2B5EF4-FFF2-40B4-BE49-F238E27FC236}">
                <a16:creationId xmlns:a16="http://schemas.microsoft.com/office/drawing/2014/main" id="{BA6BDFE8-9AFE-F843-AA16-9EDB9E369998}"/>
              </a:ext>
            </a:extLst>
          </p:cNvPr>
          <p:cNvSpPr/>
          <p:nvPr userDrawn="1"/>
        </p:nvSpPr>
        <p:spPr>
          <a:xfrm>
            <a:off x="3777969" y="3647973"/>
            <a:ext cx="1899436" cy="981777"/>
          </a:xfrm>
          <a:prstGeom prst="chevron">
            <a:avLst/>
          </a:prstGeom>
          <a:solidFill>
            <a:srgbClr val="B9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Eingebuchteter Richtungspfeil 7">
            <a:extLst>
              <a:ext uri="{FF2B5EF4-FFF2-40B4-BE49-F238E27FC236}">
                <a16:creationId xmlns:a16="http://schemas.microsoft.com/office/drawing/2014/main" id="{A93AE8E3-0782-674A-9BB0-0852A1220DD7}"/>
              </a:ext>
            </a:extLst>
          </p:cNvPr>
          <p:cNvSpPr/>
          <p:nvPr userDrawn="1"/>
        </p:nvSpPr>
        <p:spPr>
          <a:xfrm>
            <a:off x="5315631" y="3638346"/>
            <a:ext cx="1899436" cy="981777"/>
          </a:xfrm>
          <a:prstGeom prst="chevron">
            <a:avLst/>
          </a:prstGeom>
          <a:solidFill>
            <a:srgbClr val="F6E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Eingebuchteter Richtungspfeil 9">
            <a:extLst>
              <a:ext uri="{FF2B5EF4-FFF2-40B4-BE49-F238E27FC236}">
                <a16:creationId xmlns:a16="http://schemas.microsoft.com/office/drawing/2014/main" id="{B4D1A963-5AE5-3949-ADDD-DAE0B4C2BE38}"/>
              </a:ext>
            </a:extLst>
          </p:cNvPr>
          <p:cNvSpPr/>
          <p:nvPr userDrawn="1"/>
        </p:nvSpPr>
        <p:spPr>
          <a:xfrm>
            <a:off x="6853293" y="3628719"/>
            <a:ext cx="1899436" cy="981777"/>
          </a:xfrm>
          <a:prstGeom prst="chevron">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Eingebuchteter Richtungspfeil 10">
            <a:extLst>
              <a:ext uri="{FF2B5EF4-FFF2-40B4-BE49-F238E27FC236}">
                <a16:creationId xmlns:a16="http://schemas.microsoft.com/office/drawing/2014/main" id="{2E80680C-D779-6F4B-847F-74A1CF85EA68}"/>
              </a:ext>
            </a:extLst>
          </p:cNvPr>
          <p:cNvSpPr/>
          <p:nvPr userDrawn="1"/>
        </p:nvSpPr>
        <p:spPr>
          <a:xfrm>
            <a:off x="8390955" y="3619092"/>
            <a:ext cx="1899436" cy="981777"/>
          </a:xfrm>
          <a:prstGeom prst="chevron">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Eingebuchteter Richtungspfeil 11">
            <a:extLst>
              <a:ext uri="{FF2B5EF4-FFF2-40B4-BE49-F238E27FC236}">
                <a16:creationId xmlns:a16="http://schemas.microsoft.com/office/drawing/2014/main" id="{A196982D-2E7C-CB41-B950-53111E6691C5}"/>
              </a:ext>
            </a:extLst>
          </p:cNvPr>
          <p:cNvSpPr/>
          <p:nvPr userDrawn="1"/>
        </p:nvSpPr>
        <p:spPr>
          <a:xfrm>
            <a:off x="9928617" y="3609465"/>
            <a:ext cx="1899436" cy="981777"/>
          </a:xfrm>
          <a:prstGeom prst="chevron">
            <a:avLst/>
          </a:prstGeom>
          <a:solidFill>
            <a:srgbClr val="F92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3" name="Grafik 12">
            <a:extLst>
              <a:ext uri="{FF2B5EF4-FFF2-40B4-BE49-F238E27FC236}">
                <a16:creationId xmlns:a16="http://schemas.microsoft.com/office/drawing/2014/main" id="{05A633FF-204A-FE4F-8D2F-630A7F412F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1232693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FDCB6C5F-5F0F-8D4D-AD3B-EF33C3794DB9}"/>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4" name="Grafik 3">
            <a:extLst>
              <a:ext uri="{FF2B5EF4-FFF2-40B4-BE49-F238E27FC236}">
                <a16:creationId xmlns:a16="http://schemas.microsoft.com/office/drawing/2014/main" id="{033E033E-EAAD-464F-884C-F9AB9103AA1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992698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5"/>
            <a:ext cx="103632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150550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207986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D8E7A4C6-9572-A644-BD39-9F684742A027}"/>
              </a:ext>
            </a:extLst>
          </p:cNvPr>
          <p:cNvSpPr>
            <a:spLocks noGrp="1"/>
          </p:cNvSpPr>
          <p:nvPr>
            <p:ph type="pic" sz="quarter" idx="13" hasCustomPrompt="1"/>
          </p:nvPr>
        </p:nvSpPr>
        <p:spPr>
          <a:xfrm>
            <a:off x="0" y="0"/>
            <a:ext cx="12192000" cy="4933215"/>
          </a:xfrm>
          <a:prstGeom prst="rect">
            <a:avLst/>
          </a:prstGeom>
        </p:spPr>
        <p:txBody>
          <a:bodyPr/>
          <a:lstStyle/>
          <a:p>
            <a:r>
              <a:rPr lang="de-DE" dirty="0"/>
              <a:t>Picture</a:t>
            </a:r>
          </a:p>
        </p:txBody>
      </p:sp>
      <p:pic>
        <p:nvPicPr>
          <p:cNvPr id="8" name="Logo">
            <a:extLst>
              <a:ext uri="{FF2B5EF4-FFF2-40B4-BE49-F238E27FC236}">
                <a16:creationId xmlns:a16="http://schemas.microsoft.com/office/drawing/2014/main" id="{146C7E33-C781-1748-963E-0B1693F779D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59713" y="5433219"/>
            <a:ext cx="2064007" cy="1125822"/>
          </a:xfrm>
          <a:prstGeom prst="rect">
            <a:avLst/>
          </a:prstGeom>
        </p:spPr>
      </p:pic>
      <p:sp>
        <p:nvSpPr>
          <p:cNvPr id="11" name="Textplatzhalter 15">
            <a:extLst>
              <a:ext uri="{FF2B5EF4-FFF2-40B4-BE49-F238E27FC236}">
                <a16:creationId xmlns:a16="http://schemas.microsoft.com/office/drawing/2014/main" id="{8307ACE9-FFEA-F14D-9579-BE7D9CFF2650}"/>
              </a:ext>
            </a:extLst>
          </p:cNvPr>
          <p:cNvSpPr>
            <a:spLocks noGrp="1"/>
          </p:cNvSpPr>
          <p:nvPr>
            <p:ph type="body" sz="quarter" idx="20" hasCustomPrompt="1"/>
          </p:nvPr>
        </p:nvSpPr>
        <p:spPr>
          <a:xfrm>
            <a:off x="590400" y="6112030"/>
            <a:ext cx="7674515" cy="564995"/>
          </a:xfrm>
          <a:prstGeom prst="rect">
            <a:avLst/>
          </a:prstGeom>
        </p:spPr>
        <p:txBody>
          <a:bodyPr lIns="0" anchor="t" anchorCtr="0"/>
          <a:lstStyle>
            <a:lvl1pPr marL="150738" indent="0" algn="l">
              <a:spcAft>
                <a:spcPts val="400"/>
              </a:spcAft>
              <a:buFontTx/>
              <a:buNone/>
              <a:defRPr sz="1400" cap="none" baseline="0">
                <a:latin typeface="Roboto" panose="02000000000000000000" pitchFamily="2" charset="0"/>
              </a:defRPr>
            </a:lvl1pPr>
            <a:lvl2pPr>
              <a:defRPr sz="1400"/>
            </a:lvl2pPr>
            <a:lvl3pPr marL="540000" indent="-158400">
              <a:spcAft>
                <a:spcPts val="400"/>
              </a:spcAft>
              <a:buClr>
                <a:srgbClr val="045D9A"/>
              </a:buClr>
              <a:defRPr sz="1200" baseline="0"/>
            </a:lvl3pPr>
            <a:lvl4pPr marL="540000" indent="-158400">
              <a:spcAft>
                <a:spcPts val="400"/>
              </a:spcAft>
              <a:buClr>
                <a:srgbClr val="045D9A"/>
              </a:buClr>
              <a:defRPr sz="1200" baseline="0"/>
            </a:lvl4pPr>
            <a:lvl5pPr marL="540000" indent="-158400">
              <a:spcAft>
                <a:spcPts val="400"/>
              </a:spcAft>
              <a:defRPr sz="1200" baseline="0"/>
            </a:lvl5pPr>
          </a:lstStyle>
          <a:p>
            <a:pPr lvl="0"/>
            <a:r>
              <a:rPr lang="de-DE" dirty="0"/>
              <a:t>Edit </a:t>
            </a:r>
            <a:r>
              <a:rPr lang="de-DE" dirty="0" err="1"/>
              <a:t>Subline</a:t>
            </a:r>
            <a:endParaRPr lang="de-DE" dirty="0"/>
          </a:p>
        </p:txBody>
      </p:sp>
      <p:sp>
        <p:nvSpPr>
          <p:cNvPr id="14" name="Titel 1">
            <a:extLst>
              <a:ext uri="{FF2B5EF4-FFF2-40B4-BE49-F238E27FC236}">
                <a16:creationId xmlns:a16="http://schemas.microsoft.com/office/drawing/2014/main" id="{02844317-B402-C548-825B-65C84CC56508}"/>
              </a:ext>
            </a:extLst>
          </p:cNvPr>
          <p:cNvSpPr>
            <a:spLocks noGrp="1"/>
          </p:cNvSpPr>
          <p:nvPr>
            <p:ph type="title" hasCustomPrompt="1"/>
          </p:nvPr>
        </p:nvSpPr>
        <p:spPr>
          <a:xfrm>
            <a:off x="591098" y="4011480"/>
            <a:ext cx="6964734" cy="921735"/>
          </a:xfrm>
          <a:prstGeom prst="rect">
            <a:avLst/>
          </a:prstGeom>
          <a:solidFill>
            <a:srgbClr val="2FAA5C"/>
          </a:solidFill>
        </p:spPr>
        <p:txBody>
          <a:bodyPr lIns="180000" tIns="216000" rIns="144000" bIns="72000"/>
          <a:lstStyle>
            <a:lvl1pPr>
              <a:defRPr sz="3600" b="0" i="0" cap="all" baseline="0">
                <a:solidFill>
                  <a:schemeClr val="bg1"/>
                </a:solidFill>
                <a:latin typeface="Roboto Black" panose="02000000000000000000" pitchFamily="2" charset="0"/>
                <a:ea typeface="Roboto Black" panose="02000000000000000000" pitchFamily="2" charset="0"/>
              </a:defRPr>
            </a:lvl1pPr>
          </a:lstStyle>
          <a:p>
            <a:r>
              <a:rPr lang="de-DE" dirty="0"/>
              <a:t>EDIT MASTERTITLE FIRST LINE</a:t>
            </a:r>
          </a:p>
        </p:txBody>
      </p:sp>
      <p:sp>
        <p:nvSpPr>
          <p:cNvPr id="15" name="Textplatzhalter 4">
            <a:extLst>
              <a:ext uri="{FF2B5EF4-FFF2-40B4-BE49-F238E27FC236}">
                <a16:creationId xmlns:a16="http://schemas.microsoft.com/office/drawing/2014/main" id="{73F799C3-7C35-9744-BE15-E97F6669F528}"/>
              </a:ext>
            </a:extLst>
          </p:cNvPr>
          <p:cNvSpPr>
            <a:spLocks noGrp="1"/>
          </p:cNvSpPr>
          <p:nvPr>
            <p:ph type="body" sz="quarter" idx="11" hasCustomPrompt="1"/>
          </p:nvPr>
        </p:nvSpPr>
        <p:spPr>
          <a:xfrm>
            <a:off x="591068" y="4936422"/>
            <a:ext cx="7673847" cy="921735"/>
          </a:xfrm>
          <a:prstGeom prst="rect">
            <a:avLst/>
          </a:prstGeom>
          <a:solidFill>
            <a:srgbClr val="85BE4C"/>
          </a:solidFill>
        </p:spPr>
        <p:txBody>
          <a:bodyPr lIns="180000" tIns="324000" rIns="144000" bIns="108000"/>
          <a:lstStyle>
            <a:lvl1pPr marL="7938" indent="0">
              <a:buNone/>
              <a:defRPr sz="36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SECOND LINE</a:t>
            </a:r>
          </a:p>
        </p:txBody>
      </p:sp>
    </p:spTree>
    <p:extLst>
      <p:ext uri="{BB962C8B-B14F-4D97-AF65-F5344CB8AC3E}">
        <p14:creationId xmlns:p14="http://schemas.microsoft.com/office/powerpoint/2010/main" val="135454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2934548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189413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4171680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1604261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2023209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6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413465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2917863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2675124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8"/>
            <a:ext cx="27432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09600" y="274638"/>
            <a:ext cx="80772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187910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p:txBody>
          <a:bodyPr/>
          <a:lstStyle>
            <a:lvl1pPr>
              <a:defRPr>
                <a:solidFill>
                  <a:srgbClr val="2FAA5C"/>
                </a:solidFill>
              </a:defRPr>
            </a:lvl1pPr>
          </a:lstStyle>
          <a:p>
            <a:r>
              <a:rPr lang="de-DE" dirty="0" err="1"/>
              <a:t>Contentpage</a:t>
            </a:r>
            <a:endParaRPr lang="de-DE" dirty="0"/>
          </a:p>
        </p:txBody>
      </p:sp>
      <p:sp>
        <p:nvSpPr>
          <p:cNvPr id="5" name="Textplatzhalter 17">
            <a:extLst>
              <a:ext uri="{FF2B5EF4-FFF2-40B4-BE49-F238E27FC236}">
                <a16:creationId xmlns:a16="http://schemas.microsoft.com/office/drawing/2014/main" id="{6E0AE4F9-D41F-AE47-AF2E-DE06CD0CD6A0}"/>
              </a:ext>
            </a:extLst>
          </p:cNvPr>
          <p:cNvSpPr>
            <a:spLocks noGrp="1"/>
          </p:cNvSpPr>
          <p:nvPr>
            <p:ph type="body" sz="quarter" idx="13" hasCustomPrompt="1"/>
          </p:nvPr>
        </p:nvSpPr>
        <p:spPr>
          <a:xfrm>
            <a:off x="591127" y="1804435"/>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8" name="Inhaltsplatzhalter 2">
            <a:extLst>
              <a:ext uri="{FF2B5EF4-FFF2-40B4-BE49-F238E27FC236}">
                <a16:creationId xmlns:a16="http://schemas.microsoft.com/office/drawing/2014/main" id="{DEA3A4C5-ABCA-6645-B3FC-EAB18859F4F8}"/>
              </a:ext>
            </a:extLst>
          </p:cNvPr>
          <p:cNvSpPr>
            <a:spLocks noGrp="1"/>
          </p:cNvSpPr>
          <p:nvPr>
            <p:ph sz="half" idx="1" hasCustomPrompt="1"/>
          </p:nvPr>
        </p:nvSpPr>
        <p:spPr>
          <a:xfrm>
            <a:off x="10200011" y="1825625"/>
            <a:ext cx="1330717" cy="4351338"/>
          </a:xfrm>
        </p:spPr>
        <p:txBody>
          <a:bodyPr/>
          <a:lstStyle>
            <a:lvl1pPr marL="7938" indent="0" algn="r">
              <a:lnSpc>
                <a:spcPts val="2100"/>
              </a:lnSpc>
              <a:spcAft>
                <a:spcPts val="2000"/>
              </a:spcAft>
              <a:buFontTx/>
              <a:buNone/>
              <a:defRPr>
                <a:solidFill>
                  <a:srgbClr val="26AA5F"/>
                </a:solidFill>
              </a:defRPr>
            </a:lvl1pPr>
          </a:lstStyle>
          <a:p>
            <a:pPr lvl="0"/>
            <a:r>
              <a:rPr lang="de-DE" dirty="0"/>
              <a:t>3</a:t>
            </a:r>
          </a:p>
          <a:p>
            <a:pPr lvl="0"/>
            <a:r>
              <a:rPr lang="de-DE" dirty="0"/>
              <a:t>9</a:t>
            </a:r>
          </a:p>
          <a:p>
            <a:pPr lvl="0"/>
            <a:r>
              <a:rPr lang="de-DE" dirty="0"/>
              <a:t>13</a:t>
            </a:r>
          </a:p>
          <a:p>
            <a:pPr lvl="0"/>
            <a:r>
              <a:rPr lang="de-DE" dirty="0"/>
              <a:t>18</a:t>
            </a:r>
          </a:p>
          <a:p>
            <a:pPr lvl="0"/>
            <a:r>
              <a:rPr lang="de-DE" dirty="0"/>
              <a:t>22</a:t>
            </a:r>
          </a:p>
          <a:p>
            <a:pPr lvl="0"/>
            <a:r>
              <a:rPr lang="de-DE" dirty="0"/>
              <a:t>26</a:t>
            </a:r>
          </a:p>
          <a:p>
            <a:pPr lvl="0"/>
            <a:r>
              <a:rPr lang="de-DE" dirty="0"/>
              <a:t>30</a:t>
            </a:r>
          </a:p>
          <a:p>
            <a:pPr lvl="0"/>
            <a:r>
              <a:rPr lang="de-DE" dirty="0"/>
              <a:t>37</a:t>
            </a:r>
          </a:p>
        </p:txBody>
      </p:sp>
      <p:sp>
        <p:nvSpPr>
          <p:cNvPr id="9" name="Textplatzhalter 17">
            <a:extLst>
              <a:ext uri="{FF2B5EF4-FFF2-40B4-BE49-F238E27FC236}">
                <a16:creationId xmlns:a16="http://schemas.microsoft.com/office/drawing/2014/main" id="{96F223C8-D1C4-B243-85A5-7802693A2662}"/>
              </a:ext>
            </a:extLst>
          </p:cNvPr>
          <p:cNvSpPr>
            <a:spLocks noGrp="1"/>
          </p:cNvSpPr>
          <p:nvPr>
            <p:ph type="body" sz="quarter" idx="14" hasCustomPrompt="1"/>
          </p:nvPr>
        </p:nvSpPr>
        <p:spPr>
          <a:xfrm>
            <a:off x="591127" y="2320351"/>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0" name="Textplatzhalter 17">
            <a:extLst>
              <a:ext uri="{FF2B5EF4-FFF2-40B4-BE49-F238E27FC236}">
                <a16:creationId xmlns:a16="http://schemas.microsoft.com/office/drawing/2014/main" id="{26BC7A6A-99B4-2E47-8990-5EB56CD28F18}"/>
              </a:ext>
            </a:extLst>
          </p:cNvPr>
          <p:cNvSpPr>
            <a:spLocks noGrp="1"/>
          </p:cNvSpPr>
          <p:nvPr>
            <p:ph type="body" sz="quarter" idx="15" hasCustomPrompt="1"/>
          </p:nvPr>
        </p:nvSpPr>
        <p:spPr>
          <a:xfrm>
            <a:off x="591127" y="2836267"/>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1" name="Textplatzhalter 17">
            <a:extLst>
              <a:ext uri="{FF2B5EF4-FFF2-40B4-BE49-F238E27FC236}">
                <a16:creationId xmlns:a16="http://schemas.microsoft.com/office/drawing/2014/main" id="{8A860012-CBED-244B-A73E-3661C1B91AAD}"/>
              </a:ext>
            </a:extLst>
          </p:cNvPr>
          <p:cNvSpPr>
            <a:spLocks noGrp="1"/>
          </p:cNvSpPr>
          <p:nvPr>
            <p:ph type="body" sz="quarter" idx="16" hasCustomPrompt="1"/>
          </p:nvPr>
        </p:nvSpPr>
        <p:spPr>
          <a:xfrm>
            <a:off x="591127" y="3352183"/>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2" name="Textplatzhalter 17">
            <a:extLst>
              <a:ext uri="{FF2B5EF4-FFF2-40B4-BE49-F238E27FC236}">
                <a16:creationId xmlns:a16="http://schemas.microsoft.com/office/drawing/2014/main" id="{9CCB099F-2178-2946-A945-66BFCE5DA5EA}"/>
              </a:ext>
            </a:extLst>
          </p:cNvPr>
          <p:cNvSpPr>
            <a:spLocks noGrp="1"/>
          </p:cNvSpPr>
          <p:nvPr>
            <p:ph type="body" sz="quarter" idx="17" hasCustomPrompt="1"/>
          </p:nvPr>
        </p:nvSpPr>
        <p:spPr>
          <a:xfrm>
            <a:off x="591127" y="3867257"/>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3" name="Textplatzhalter 17">
            <a:extLst>
              <a:ext uri="{FF2B5EF4-FFF2-40B4-BE49-F238E27FC236}">
                <a16:creationId xmlns:a16="http://schemas.microsoft.com/office/drawing/2014/main" id="{9F5B690E-D454-764D-8244-13EDC6E0C2B2}"/>
              </a:ext>
            </a:extLst>
          </p:cNvPr>
          <p:cNvSpPr>
            <a:spLocks noGrp="1"/>
          </p:cNvSpPr>
          <p:nvPr>
            <p:ph type="body" sz="quarter" idx="18" hasCustomPrompt="1"/>
          </p:nvPr>
        </p:nvSpPr>
        <p:spPr>
          <a:xfrm>
            <a:off x="591127" y="4383173"/>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4" name="Textplatzhalter 17">
            <a:extLst>
              <a:ext uri="{FF2B5EF4-FFF2-40B4-BE49-F238E27FC236}">
                <a16:creationId xmlns:a16="http://schemas.microsoft.com/office/drawing/2014/main" id="{C1181A94-A4BB-2442-82C5-CFFEC6E1AA89}"/>
              </a:ext>
            </a:extLst>
          </p:cNvPr>
          <p:cNvSpPr>
            <a:spLocks noGrp="1"/>
          </p:cNvSpPr>
          <p:nvPr>
            <p:ph type="body" sz="quarter" idx="19" hasCustomPrompt="1"/>
          </p:nvPr>
        </p:nvSpPr>
        <p:spPr>
          <a:xfrm>
            <a:off x="591127" y="4899089"/>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5" name="Textplatzhalter 17">
            <a:extLst>
              <a:ext uri="{FF2B5EF4-FFF2-40B4-BE49-F238E27FC236}">
                <a16:creationId xmlns:a16="http://schemas.microsoft.com/office/drawing/2014/main" id="{61B1685A-BABC-114C-A43D-099EE9C927A6}"/>
              </a:ext>
            </a:extLst>
          </p:cNvPr>
          <p:cNvSpPr>
            <a:spLocks noGrp="1"/>
          </p:cNvSpPr>
          <p:nvPr>
            <p:ph type="body" sz="quarter" idx="20" hasCustomPrompt="1"/>
          </p:nvPr>
        </p:nvSpPr>
        <p:spPr>
          <a:xfrm>
            <a:off x="591127" y="5415005"/>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pic>
        <p:nvPicPr>
          <p:cNvPr id="16" name="Grafik 15">
            <a:extLst>
              <a:ext uri="{FF2B5EF4-FFF2-40B4-BE49-F238E27FC236}">
                <a16:creationId xmlns:a16="http://schemas.microsoft.com/office/drawing/2014/main" id="{C4855E98-9656-4C48-8A0B-B2C17CCBA45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527597" y="6182819"/>
            <a:ext cx="1043287" cy="569066"/>
          </a:xfrm>
          <a:prstGeom prst="rect">
            <a:avLst/>
          </a:prstGeom>
        </p:spPr>
      </p:pic>
      <p:pic>
        <p:nvPicPr>
          <p:cNvPr id="18" name="Bild 10" descr="EU-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felt 2">
            <a:extLst>
              <a:ext uri="{FF2B5EF4-FFF2-40B4-BE49-F238E27FC236}">
                <a16:creationId xmlns:a16="http://schemas.microsoft.com/office/drawing/2014/main" id="{42983E12-6B7B-49EE-A742-6D6047B742C8}"/>
              </a:ext>
            </a:extLst>
          </p:cNvPr>
          <p:cNvSpPr txBox="1"/>
          <p:nvPr userDrawn="1"/>
        </p:nvSpPr>
        <p:spPr>
          <a:xfrm>
            <a:off x="1463060" y="6147718"/>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72873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no. 1">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45A29D4-40A2-6043-B903-F9C995C3D8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
        <p:nvSpPr>
          <p:cNvPr id="3" name="Bildplatzhalter 2">
            <a:extLst>
              <a:ext uri="{FF2B5EF4-FFF2-40B4-BE49-F238E27FC236}">
                <a16:creationId xmlns:a16="http://schemas.microsoft.com/office/drawing/2014/main" id="{91549624-1A45-DC46-9D92-0496BF41640F}"/>
              </a:ext>
            </a:extLst>
          </p:cNvPr>
          <p:cNvSpPr>
            <a:spLocks noGrp="1"/>
          </p:cNvSpPr>
          <p:nvPr>
            <p:ph type="pic" sz="quarter" idx="23" hasCustomPrompt="1"/>
          </p:nvPr>
        </p:nvSpPr>
        <p:spPr>
          <a:xfrm>
            <a:off x="0" y="0"/>
            <a:ext cx="12192000" cy="5045075"/>
          </a:xfrm>
        </p:spPr>
        <p:txBody>
          <a:bodyPr/>
          <a:lstStyle>
            <a:lvl1pPr marL="7938" indent="0">
              <a:buNone/>
              <a:defRPr/>
            </a:lvl1pPr>
          </a:lstStyle>
          <a:p>
            <a:r>
              <a:rPr lang="de-DE" dirty="0"/>
              <a:t>Picture</a:t>
            </a:r>
          </a:p>
        </p:txBody>
      </p:sp>
      <p:sp>
        <p:nvSpPr>
          <p:cNvPr id="6" name="Titel 1">
            <a:extLst>
              <a:ext uri="{FF2B5EF4-FFF2-40B4-BE49-F238E27FC236}">
                <a16:creationId xmlns:a16="http://schemas.microsoft.com/office/drawing/2014/main" id="{623DEC70-3590-094A-8EEF-C28D87FBBB40}"/>
              </a:ext>
            </a:extLst>
          </p:cNvPr>
          <p:cNvSpPr>
            <a:spLocks noGrp="1"/>
          </p:cNvSpPr>
          <p:nvPr>
            <p:ph type="title" hasCustomPrompt="1"/>
          </p:nvPr>
        </p:nvSpPr>
        <p:spPr>
          <a:xfrm>
            <a:off x="591127" y="3602978"/>
            <a:ext cx="6234658" cy="719703"/>
          </a:xfrm>
          <a:prstGeom prst="rect">
            <a:avLst/>
          </a:prstGeom>
          <a:solidFill>
            <a:srgbClr val="2FAA5C"/>
          </a:solidFill>
        </p:spPr>
        <p:txBody>
          <a:bodyPr lIns="144000" tIns="144000" rIns="144000" bIns="72000"/>
          <a:lstStyle>
            <a:lvl1pPr>
              <a:defRPr sz="3200" b="0" i="0" cap="all" baseline="0">
                <a:solidFill>
                  <a:schemeClr val="bg1"/>
                </a:solidFill>
                <a:latin typeface="Roboto Black" panose="02000000000000000000" pitchFamily="2" charset="0"/>
                <a:ea typeface="Roboto Black" panose="02000000000000000000" pitchFamily="2" charset="0"/>
              </a:defRPr>
            </a:lvl1pPr>
          </a:lstStyle>
          <a:p>
            <a:r>
              <a:rPr lang="de-DE" dirty="0"/>
              <a:t>EDIT MASTERTITLE FIRST LINE</a:t>
            </a:r>
          </a:p>
        </p:txBody>
      </p:sp>
      <p:sp>
        <p:nvSpPr>
          <p:cNvPr id="7" name="Textplatzhalter 4">
            <a:extLst>
              <a:ext uri="{FF2B5EF4-FFF2-40B4-BE49-F238E27FC236}">
                <a16:creationId xmlns:a16="http://schemas.microsoft.com/office/drawing/2014/main" id="{D6EB4F16-A418-B541-8541-28DC2BA6572D}"/>
              </a:ext>
            </a:extLst>
          </p:cNvPr>
          <p:cNvSpPr>
            <a:spLocks noGrp="1"/>
          </p:cNvSpPr>
          <p:nvPr>
            <p:ph type="body" sz="quarter" idx="11" hasCustomPrompt="1"/>
          </p:nvPr>
        </p:nvSpPr>
        <p:spPr>
          <a:xfrm>
            <a:off x="591099" y="4322681"/>
            <a:ext cx="6631924" cy="719703"/>
          </a:xfrm>
          <a:prstGeom prst="rect">
            <a:avLst/>
          </a:prstGeom>
          <a:solidFill>
            <a:srgbClr val="85BE4C"/>
          </a:solidFill>
        </p:spPr>
        <p:txBody>
          <a:bodyPr lIns="144000" tIns="251999" rIns="144000" bIns="108000"/>
          <a:lstStyle>
            <a:lvl1pPr marL="7938" indent="0">
              <a:buNone/>
              <a:defRPr sz="32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SECOND LINE</a:t>
            </a:r>
          </a:p>
        </p:txBody>
      </p:sp>
      <p:sp>
        <p:nvSpPr>
          <p:cNvPr id="8" name="Textplatzhalter 4">
            <a:extLst>
              <a:ext uri="{FF2B5EF4-FFF2-40B4-BE49-F238E27FC236}">
                <a16:creationId xmlns:a16="http://schemas.microsoft.com/office/drawing/2014/main" id="{818303D8-66D7-C44F-8366-6C4C5B816568}"/>
              </a:ext>
            </a:extLst>
          </p:cNvPr>
          <p:cNvSpPr>
            <a:spLocks noGrp="1"/>
          </p:cNvSpPr>
          <p:nvPr>
            <p:ph type="body" sz="quarter" idx="22" hasCustomPrompt="1"/>
          </p:nvPr>
        </p:nvSpPr>
        <p:spPr>
          <a:xfrm>
            <a:off x="591099" y="5042384"/>
            <a:ext cx="7726206" cy="719703"/>
          </a:xfrm>
          <a:prstGeom prst="rect">
            <a:avLst/>
          </a:prstGeom>
          <a:solidFill>
            <a:srgbClr val="B9D043"/>
          </a:solidFill>
        </p:spPr>
        <p:txBody>
          <a:bodyPr lIns="144000" tIns="251999" rIns="144000" bIns="108000"/>
          <a:lstStyle>
            <a:lvl1pPr marL="7938" indent="0">
              <a:buNone/>
              <a:defRPr sz="32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WITH A THIRD LINE</a:t>
            </a:r>
          </a:p>
        </p:txBody>
      </p:sp>
      <p:sp>
        <p:nvSpPr>
          <p:cNvPr id="12" name="Foliennummernplatzhalter 5">
            <a:extLst>
              <a:ext uri="{FF2B5EF4-FFF2-40B4-BE49-F238E27FC236}">
                <a16:creationId xmlns:a16="http://schemas.microsoft.com/office/drawing/2014/main" id="{7E9C24FD-1EE1-0F42-A5F5-F2C5011D390E}"/>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9" name="Bild 10" descr="EU-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47023" y="110807"/>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03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no. 2">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91549624-1A45-DC46-9D92-0496BF41640F}"/>
              </a:ext>
            </a:extLst>
          </p:cNvPr>
          <p:cNvSpPr>
            <a:spLocks noGrp="1"/>
          </p:cNvSpPr>
          <p:nvPr>
            <p:ph type="pic" sz="quarter" idx="23" hasCustomPrompt="1"/>
          </p:nvPr>
        </p:nvSpPr>
        <p:spPr>
          <a:xfrm>
            <a:off x="0" y="0"/>
            <a:ext cx="12192000" cy="5045075"/>
          </a:xfrm>
        </p:spPr>
        <p:txBody>
          <a:bodyPr/>
          <a:lstStyle/>
          <a:p>
            <a:r>
              <a:rPr lang="de-DE" dirty="0"/>
              <a:t>Picture</a:t>
            </a:r>
          </a:p>
        </p:txBody>
      </p:sp>
      <p:sp>
        <p:nvSpPr>
          <p:cNvPr id="12" name="Titel 1">
            <a:extLst>
              <a:ext uri="{FF2B5EF4-FFF2-40B4-BE49-F238E27FC236}">
                <a16:creationId xmlns:a16="http://schemas.microsoft.com/office/drawing/2014/main" id="{43126FA2-EFBF-B94F-870F-44AE07EF5ADD}"/>
              </a:ext>
            </a:extLst>
          </p:cNvPr>
          <p:cNvSpPr>
            <a:spLocks noGrp="1"/>
          </p:cNvSpPr>
          <p:nvPr>
            <p:ph type="title" hasCustomPrompt="1"/>
          </p:nvPr>
        </p:nvSpPr>
        <p:spPr>
          <a:xfrm>
            <a:off x="591127" y="4325372"/>
            <a:ext cx="6234658" cy="719703"/>
          </a:xfrm>
          <a:prstGeom prst="rect">
            <a:avLst/>
          </a:prstGeom>
          <a:solidFill>
            <a:srgbClr val="26AA5F"/>
          </a:solidFill>
        </p:spPr>
        <p:txBody>
          <a:bodyPr lIns="144000" tIns="144000" rIns="144000" bIns="72000"/>
          <a:lstStyle>
            <a:lvl1pPr>
              <a:defRPr sz="3200" b="0" i="0" cap="all" baseline="0">
                <a:solidFill>
                  <a:schemeClr val="bg1"/>
                </a:solidFill>
                <a:latin typeface="Roboto Black" panose="02000000000000000000" pitchFamily="2" charset="0"/>
                <a:ea typeface="Roboto Black" panose="02000000000000000000" pitchFamily="2" charset="0"/>
              </a:defRPr>
            </a:lvl1pPr>
          </a:lstStyle>
          <a:p>
            <a:r>
              <a:rPr lang="de-DE" dirty="0"/>
              <a:t>EDIT MASTERTITLE FIRST LINE</a:t>
            </a:r>
          </a:p>
        </p:txBody>
      </p:sp>
      <p:sp>
        <p:nvSpPr>
          <p:cNvPr id="13" name="Textplatzhalter 4">
            <a:extLst>
              <a:ext uri="{FF2B5EF4-FFF2-40B4-BE49-F238E27FC236}">
                <a16:creationId xmlns:a16="http://schemas.microsoft.com/office/drawing/2014/main" id="{57B056C7-5AEA-C244-8DEB-F7BA8F80FC24}"/>
              </a:ext>
            </a:extLst>
          </p:cNvPr>
          <p:cNvSpPr>
            <a:spLocks noGrp="1"/>
          </p:cNvSpPr>
          <p:nvPr>
            <p:ph type="body" sz="quarter" idx="11" hasCustomPrompt="1"/>
          </p:nvPr>
        </p:nvSpPr>
        <p:spPr>
          <a:xfrm>
            <a:off x="591099" y="5045075"/>
            <a:ext cx="6631924" cy="719703"/>
          </a:xfrm>
          <a:prstGeom prst="rect">
            <a:avLst/>
          </a:prstGeom>
          <a:solidFill>
            <a:srgbClr val="85BE4C"/>
          </a:solidFill>
        </p:spPr>
        <p:txBody>
          <a:bodyPr lIns="144000" tIns="251999" rIns="144000" bIns="108000"/>
          <a:lstStyle>
            <a:lvl1pPr marL="7938" indent="0">
              <a:buNone/>
              <a:defRPr sz="32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SECOND LINE</a:t>
            </a:r>
          </a:p>
        </p:txBody>
      </p:sp>
      <p:pic>
        <p:nvPicPr>
          <p:cNvPr id="7" name="Grafik 6">
            <a:extLst>
              <a:ext uri="{FF2B5EF4-FFF2-40B4-BE49-F238E27FC236}">
                <a16:creationId xmlns:a16="http://schemas.microsoft.com/office/drawing/2014/main" id="{A2C25F0E-042F-7844-82EE-D293343A853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57839" y="6354184"/>
            <a:ext cx="698463" cy="380980"/>
          </a:xfrm>
          <a:prstGeom prst="rect">
            <a:avLst/>
          </a:prstGeom>
        </p:spPr>
      </p:pic>
      <p:pic>
        <p:nvPicPr>
          <p:cNvPr id="9" name="Bild 10" descr="EU-logo.jpg">
            <a:extLst>
              <a:ext uri="{FF2B5EF4-FFF2-40B4-BE49-F238E27FC236}">
                <a16:creationId xmlns:a16="http://schemas.microsoft.com/office/drawing/2014/main" id="{7519BC2C-8396-46DC-9470-F4D6D904F5E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felt 9">
            <a:extLst>
              <a:ext uri="{FF2B5EF4-FFF2-40B4-BE49-F238E27FC236}">
                <a16:creationId xmlns:a16="http://schemas.microsoft.com/office/drawing/2014/main" id="{95588465-9AD3-4328-B79D-62FE303EBD02}"/>
              </a:ext>
            </a:extLst>
          </p:cNvPr>
          <p:cNvSpPr txBox="1"/>
          <p:nvPr userDrawn="1"/>
        </p:nvSpPr>
        <p:spPr>
          <a:xfrm>
            <a:off x="1463060" y="6169756"/>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65635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Standard no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899640-E484-2240-9768-A2764FC25074}"/>
              </a:ext>
            </a:extLst>
          </p:cNvPr>
          <p:cNvSpPr>
            <a:spLocks noGrp="1"/>
          </p:cNvSpPr>
          <p:nvPr>
            <p:ph type="title" hasCustomPrompt="1"/>
          </p:nvPr>
        </p:nvSpPr>
        <p:spPr/>
        <p:txBody>
          <a:bodyPr/>
          <a:lstStyle/>
          <a:p>
            <a:r>
              <a:rPr lang="de-DE" dirty="0"/>
              <a:t>Edit title</a:t>
            </a:r>
          </a:p>
        </p:txBody>
      </p:sp>
      <p:sp>
        <p:nvSpPr>
          <p:cNvPr id="3" name="Inhaltsplatzhalter 2">
            <a:extLst>
              <a:ext uri="{FF2B5EF4-FFF2-40B4-BE49-F238E27FC236}">
                <a16:creationId xmlns:a16="http://schemas.microsoft.com/office/drawing/2014/main" id="{92D5E831-93C2-2C4E-88F8-F25F1F004466}"/>
              </a:ext>
            </a:extLst>
          </p:cNvPr>
          <p:cNvSpPr>
            <a:spLocks noGrp="1"/>
          </p:cNvSpPr>
          <p:nvPr>
            <p:ph idx="1" hasCustomPrompt="1"/>
          </p:nvPr>
        </p:nvSpPr>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67B1533B-A5B9-9B49-8D0F-B42B1D0A5F8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73148" y="6330279"/>
            <a:ext cx="698463" cy="380980"/>
          </a:xfrm>
          <a:prstGeom prst="rect">
            <a:avLst/>
          </a:prstGeom>
        </p:spPr>
      </p:pic>
      <p:pic>
        <p:nvPicPr>
          <p:cNvPr id="8" name="Bild 10" descr="EU-logo.jpg">
            <a:extLst>
              <a:ext uri="{FF2B5EF4-FFF2-40B4-BE49-F238E27FC236}">
                <a16:creationId xmlns:a16="http://schemas.microsoft.com/office/drawing/2014/main" id="{3F817C77-045B-40BC-99B9-95556884262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felt 8">
            <a:extLst>
              <a:ext uri="{FF2B5EF4-FFF2-40B4-BE49-F238E27FC236}">
                <a16:creationId xmlns:a16="http://schemas.microsoft.com/office/drawing/2014/main" id="{36362381-A29F-4E20-8B9B-25B2954DE303}"/>
              </a:ext>
            </a:extLst>
          </p:cNvPr>
          <p:cNvSpPr txBox="1"/>
          <p:nvPr userDrawn="1"/>
        </p:nvSpPr>
        <p:spPr>
          <a:xfrm>
            <a:off x="1463060" y="6169756"/>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114859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Compar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2A80D-5018-8246-A51A-505A4890492E}"/>
              </a:ext>
            </a:extLst>
          </p:cNvPr>
          <p:cNvSpPr>
            <a:spLocks noGrp="1"/>
          </p:cNvSpPr>
          <p:nvPr>
            <p:ph type="title" hasCustomPrompt="1"/>
          </p:nvPr>
        </p:nvSpPr>
        <p:spPr/>
        <p:txBody>
          <a:bodyPr/>
          <a:lstStyle>
            <a:lvl1pPr>
              <a:defRPr/>
            </a:lvl1pPr>
          </a:lstStyle>
          <a:p>
            <a:r>
              <a:rPr lang="de-DE" dirty="0"/>
              <a:t>Edit title</a:t>
            </a:r>
          </a:p>
        </p:txBody>
      </p:sp>
      <p:sp>
        <p:nvSpPr>
          <p:cNvPr id="3" name="Inhaltsplatzhalter 2">
            <a:extLst>
              <a:ext uri="{FF2B5EF4-FFF2-40B4-BE49-F238E27FC236}">
                <a16:creationId xmlns:a16="http://schemas.microsoft.com/office/drawing/2014/main" id="{25F8FB9F-5501-B14E-9B67-3F6383682A98}"/>
              </a:ext>
            </a:extLst>
          </p:cNvPr>
          <p:cNvSpPr>
            <a:spLocks noGrp="1"/>
          </p:cNvSpPr>
          <p:nvPr>
            <p:ph sz="half" idx="1" hasCustomPrompt="1"/>
          </p:nvPr>
        </p:nvSpPr>
        <p:spPr>
          <a:xfrm>
            <a:off x="591127" y="1825625"/>
            <a:ext cx="5304862" cy="435133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90B5CD19-A61F-5647-9625-5AB12FDC7B3B}"/>
              </a:ext>
            </a:extLst>
          </p:cNvPr>
          <p:cNvSpPr>
            <a:spLocks noGrp="1"/>
          </p:cNvSpPr>
          <p:nvPr>
            <p:ph sz="half" idx="2" hasCustomPrompt="1"/>
          </p:nvPr>
        </p:nvSpPr>
        <p:spPr>
          <a:xfrm>
            <a:off x="6266747" y="1825625"/>
            <a:ext cx="5304863" cy="435133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CD209F1A-4AF3-154A-963A-94C7D90D564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28811" y="6370905"/>
            <a:ext cx="698463" cy="380980"/>
          </a:xfrm>
          <a:prstGeom prst="rect">
            <a:avLst/>
          </a:prstGeom>
        </p:spPr>
      </p:pic>
      <p:pic>
        <p:nvPicPr>
          <p:cNvPr id="10" name="Bild 10" descr="EU-logo.jpg">
            <a:extLst>
              <a:ext uri="{FF2B5EF4-FFF2-40B4-BE49-F238E27FC236}">
                <a16:creationId xmlns:a16="http://schemas.microsoft.com/office/drawing/2014/main" id="{43C29A18-7396-4DBB-8E8F-1B9429FADC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felt 10">
            <a:extLst>
              <a:ext uri="{FF2B5EF4-FFF2-40B4-BE49-F238E27FC236}">
                <a16:creationId xmlns:a16="http://schemas.microsoft.com/office/drawing/2014/main" id="{A5869F9F-C16B-4C79-9E43-A1D71D76EF6A}"/>
              </a:ext>
            </a:extLst>
          </p:cNvPr>
          <p:cNvSpPr txBox="1"/>
          <p:nvPr userDrawn="1"/>
        </p:nvSpPr>
        <p:spPr>
          <a:xfrm>
            <a:off x="1463060" y="6169756"/>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325444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Compar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2A80D-5018-8246-A51A-505A4890492E}"/>
              </a:ext>
            </a:extLst>
          </p:cNvPr>
          <p:cNvSpPr>
            <a:spLocks noGrp="1"/>
          </p:cNvSpPr>
          <p:nvPr>
            <p:ph type="title" hasCustomPrompt="1"/>
          </p:nvPr>
        </p:nvSpPr>
        <p:spPr/>
        <p:txBody>
          <a:bodyPr/>
          <a:lstStyle>
            <a:lvl1pPr>
              <a:defRPr/>
            </a:lvl1pPr>
          </a:lstStyle>
          <a:p>
            <a:r>
              <a:rPr lang="de-DE" dirty="0"/>
              <a:t>Edit title</a:t>
            </a:r>
          </a:p>
        </p:txBody>
      </p:sp>
      <p:sp>
        <p:nvSpPr>
          <p:cNvPr id="3" name="Inhaltsplatzhalter 2">
            <a:extLst>
              <a:ext uri="{FF2B5EF4-FFF2-40B4-BE49-F238E27FC236}">
                <a16:creationId xmlns:a16="http://schemas.microsoft.com/office/drawing/2014/main" id="{25F8FB9F-5501-B14E-9B67-3F6383682A98}"/>
              </a:ext>
            </a:extLst>
          </p:cNvPr>
          <p:cNvSpPr>
            <a:spLocks noGrp="1"/>
          </p:cNvSpPr>
          <p:nvPr>
            <p:ph sz="half" idx="1" hasCustomPrompt="1"/>
          </p:nvPr>
        </p:nvSpPr>
        <p:spPr>
          <a:xfrm>
            <a:off x="591127" y="1825625"/>
            <a:ext cx="5304862" cy="4351338"/>
          </a:xfrm>
          <a:solidFill>
            <a:srgbClr val="2FAA5C"/>
          </a:solidFill>
        </p:spPr>
        <p:txBody>
          <a:bodyPr lIns="180000" tIns="180000" bIns="108000"/>
          <a:lstStyle>
            <a:lvl1pPr marL="230188" indent="-222250">
              <a:lnSpc>
                <a:spcPts val="2400"/>
              </a:lnSpc>
              <a:spcAft>
                <a:spcPts val="1600"/>
              </a:spcAft>
              <a:buClr>
                <a:schemeClr val="bg1"/>
              </a:buClr>
              <a:buFont typeface="Arial" panose="020B0604020202020204" pitchFamily="34" charset="0"/>
              <a:buChar char="•"/>
              <a:tabLst/>
              <a:defRPr sz="1800">
                <a:solidFill>
                  <a:schemeClr val="bg1"/>
                </a:solidFill>
              </a:defRPr>
            </a:lvl1pPr>
            <a:lvl2pPr marL="585788" indent="-230188">
              <a:buClr>
                <a:schemeClr val="bg1"/>
              </a:buClr>
              <a:buFont typeface="Arial" panose="020B0604020202020204" pitchFamily="34" charset="0"/>
              <a:buChar char="•"/>
              <a:tabLst/>
              <a:defRPr sz="1600">
                <a:solidFill>
                  <a:schemeClr val="bg1"/>
                </a:solidFill>
              </a:defRPr>
            </a:lvl2pPr>
            <a:lvl3pPr marL="914400" indent="0">
              <a:buClr>
                <a:schemeClr val="bg1"/>
              </a:buClr>
              <a:buFont typeface="Arial" panose="020B0604020202020204" pitchFamily="34" charset="0"/>
              <a:buNone/>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de-DE" dirty="0"/>
              <a:t>Edit Text</a:t>
            </a:r>
          </a:p>
          <a:p>
            <a:pPr lvl="1"/>
            <a:r>
              <a:rPr lang="de-DE" dirty="0"/>
              <a:t>Zweite Ebene</a:t>
            </a:r>
          </a:p>
          <a:p>
            <a:pPr lvl="2"/>
            <a:endParaRPr lang="de-DE" dirty="0"/>
          </a:p>
        </p:txBody>
      </p:sp>
      <p:sp>
        <p:nvSpPr>
          <p:cNvPr id="9" name="Foliennummernplatzhalter 5">
            <a:extLst>
              <a:ext uri="{FF2B5EF4-FFF2-40B4-BE49-F238E27FC236}">
                <a16:creationId xmlns:a16="http://schemas.microsoft.com/office/drawing/2014/main" id="{51F8BCDB-D283-DD45-8912-C05669CEBF82}"/>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sp>
        <p:nvSpPr>
          <p:cNvPr id="10" name="Inhaltsplatzhalter 2">
            <a:extLst>
              <a:ext uri="{FF2B5EF4-FFF2-40B4-BE49-F238E27FC236}">
                <a16:creationId xmlns:a16="http://schemas.microsoft.com/office/drawing/2014/main" id="{B26CE6C9-FE93-044B-BC09-64962AE02AAC}"/>
              </a:ext>
            </a:extLst>
          </p:cNvPr>
          <p:cNvSpPr>
            <a:spLocks noGrp="1"/>
          </p:cNvSpPr>
          <p:nvPr>
            <p:ph sz="half" idx="13" hasCustomPrompt="1"/>
          </p:nvPr>
        </p:nvSpPr>
        <p:spPr>
          <a:xfrm>
            <a:off x="6266022" y="1825625"/>
            <a:ext cx="5304862" cy="4351338"/>
          </a:xfrm>
          <a:solidFill>
            <a:srgbClr val="B9D043"/>
          </a:solidFill>
        </p:spPr>
        <p:txBody>
          <a:bodyPr lIns="180000" tIns="180000" bIns="108000"/>
          <a:lstStyle>
            <a:lvl1pPr marL="230188" indent="-222250">
              <a:lnSpc>
                <a:spcPts val="2400"/>
              </a:lnSpc>
              <a:spcAft>
                <a:spcPts val="1600"/>
              </a:spcAft>
              <a:buClr>
                <a:schemeClr val="bg1"/>
              </a:buClr>
              <a:buFont typeface="Arial" panose="020B0604020202020204" pitchFamily="34" charset="0"/>
              <a:buChar char="•"/>
              <a:tabLst/>
              <a:defRPr sz="1800">
                <a:solidFill>
                  <a:schemeClr val="bg1"/>
                </a:solidFill>
              </a:defRPr>
            </a:lvl1pPr>
            <a:lvl2pPr marL="585788" indent="-230188">
              <a:buClr>
                <a:schemeClr val="bg1"/>
              </a:buClr>
              <a:buFont typeface="Arial" panose="020B0604020202020204" pitchFamily="34" charset="0"/>
              <a:buChar char="•"/>
              <a:tabLst/>
              <a:defRPr sz="1600">
                <a:solidFill>
                  <a:schemeClr val="bg1"/>
                </a:solidFill>
              </a:defRPr>
            </a:lvl2pPr>
            <a:lvl3pPr marL="914400" indent="0">
              <a:buClr>
                <a:schemeClr val="bg1"/>
              </a:buClr>
              <a:buFont typeface="Arial" panose="020B0604020202020204" pitchFamily="34" charset="0"/>
              <a:buNone/>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de-DE" dirty="0"/>
              <a:t>Edit Text</a:t>
            </a:r>
          </a:p>
          <a:p>
            <a:pPr lvl="1"/>
            <a:r>
              <a:rPr lang="de-DE" dirty="0"/>
              <a:t>Zweite Ebene</a:t>
            </a:r>
          </a:p>
          <a:p>
            <a:pPr lvl="2"/>
            <a:endParaRPr lang="de-DE" dirty="0"/>
          </a:p>
        </p:txBody>
      </p:sp>
      <p:pic>
        <p:nvPicPr>
          <p:cNvPr id="7" name="Grafik 6">
            <a:extLst>
              <a:ext uri="{FF2B5EF4-FFF2-40B4-BE49-F238E27FC236}">
                <a16:creationId xmlns:a16="http://schemas.microsoft.com/office/drawing/2014/main" id="{C66C21D9-8B8B-0F4C-9E1F-497C8C25B39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pic>
        <p:nvPicPr>
          <p:cNvPr id="8" name="Bild 10" descr="EU-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47023" y="110807"/>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93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Highligh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2A80D-5018-8246-A51A-505A4890492E}"/>
              </a:ext>
            </a:extLst>
          </p:cNvPr>
          <p:cNvSpPr>
            <a:spLocks noGrp="1"/>
          </p:cNvSpPr>
          <p:nvPr>
            <p:ph type="title" hasCustomPrompt="1"/>
          </p:nvPr>
        </p:nvSpPr>
        <p:spPr/>
        <p:txBody>
          <a:bodyPr/>
          <a:lstStyle>
            <a:lvl1pPr>
              <a:defRPr/>
            </a:lvl1pPr>
          </a:lstStyle>
          <a:p>
            <a:r>
              <a:rPr lang="de-DE" dirty="0"/>
              <a:t>Edit title</a:t>
            </a:r>
          </a:p>
        </p:txBody>
      </p:sp>
      <p:sp>
        <p:nvSpPr>
          <p:cNvPr id="3" name="Inhaltsplatzhalter 2">
            <a:extLst>
              <a:ext uri="{FF2B5EF4-FFF2-40B4-BE49-F238E27FC236}">
                <a16:creationId xmlns:a16="http://schemas.microsoft.com/office/drawing/2014/main" id="{25F8FB9F-5501-B14E-9B67-3F6383682A98}"/>
              </a:ext>
            </a:extLst>
          </p:cNvPr>
          <p:cNvSpPr>
            <a:spLocks noGrp="1"/>
          </p:cNvSpPr>
          <p:nvPr>
            <p:ph sz="half" idx="1" hasCustomPrompt="1"/>
          </p:nvPr>
        </p:nvSpPr>
        <p:spPr>
          <a:xfrm>
            <a:off x="591127" y="1825625"/>
            <a:ext cx="5304862" cy="4351338"/>
          </a:xfrm>
        </p:spPr>
        <p:txBody>
          <a:bodyPr/>
          <a:lstStyle>
            <a:lvl1pPr marL="7938" indent="0">
              <a:lnSpc>
                <a:spcPts val="2600"/>
              </a:lnSpc>
              <a:spcAft>
                <a:spcPts val="1600"/>
              </a:spcAft>
              <a:buFontTx/>
              <a:buNone/>
              <a:defRPr sz="1800" baseline="0">
                <a:latin typeface="Roboto" panose="02000000000000000000" pitchFamily="2" charset="0"/>
              </a:defRPr>
            </a:lvl1pPr>
            <a:lvl2pPr>
              <a:defRPr sz="1800" baseline="0"/>
            </a:lvl2pPr>
            <a:lvl3pPr>
              <a:defRPr sz="1800" baseline="0"/>
            </a:lvl3pPr>
            <a:lvl4pPr>
              <a:defRPr sz="1800" baseline="0"/>
            </a:lvl4pPr>
            <a:lvl5pPr>
              <a:defRPr sz="1800" baseline="0"/>
            </a:lvl5pPr>
          </a:lstStyle>
          <a:p>
            <a:pPr lvl="0"/>
            <a:r>
              <a:rPr lang="de-DE" dirty="0"/>
              <a:t>Edit Text</a:t>
            </a:r>
          </a:p>
        </p:txBody>
      </p:sp>
      <p:sp>
        <p:nvSpPr>
          <p:cNvPr id="4" name="Inhaltsplatzhalter 3">
            <a:extLst>
              <a:ext uri="{FF2B5EF4-FFF2-40B4-BE49-F238E27FC236}">
                <a16:creationId xmlns:a16="http://schemas.microsoft.com/office/drawing/2014/main" id="{90B5CD19-A61F-5647-9625-5AB12FDC7B3B}"/>
              </a:ext>
            </a:extLst>
          </p:cNvPr>
          <p:cNvSpPr>
            <a:spLocks noGrp="1"/>
          </p:cNvSpPr>
          <p:nvPr>
            <p:ph sz="half" idx="2" hasCustomPrompt="1"/>
          </p:nvPr>
        </p:nvSpPr>
        <p:spPr>
          <a:xfrm>
            <a:off x="6266747" y="1825625"/>
            <a:ext cx="5304863" cy="4351338"/>
          </a:xfrm>
          <a:solidFill>
            <a:srgbClr val="F5F5F5"/>
          </a:solidFill>
        </p:spPr>
        <p:txBody>
          <a:bodyPr lIns="216000" tIns="216000" rIns="216000"/>
          <a:lstStyle>
            <a:lvl1pPr>
              <a:lnSpc>
                <a:spcPts val="2600"/>
              </a:lnSpc>
              <a:spcAft>
                <a:spcPts val="1200"/>
              </a:spcAft>
              <a:defRPr sz="1800"/>
            </a:lvl1pPr>
          </a:lstStyle>
          <a:p>
            <a:pPr lvl="0"/>
            <a:r>
              <a:rPr lang="de-DE" dirty="0"/>
              <a:t>Edit Text</a:t>
            </a:r>
          </a:p>
          <a:p>
            <a:pPr lvl="1"/>
            <a:r>
              <a:rPr lang="de-DE" dirty="0"/>
              <a:t>Zweite Ebene</a:t>
            </a:r>
          </a:p>
          <a:p>
            <a:pPr lvl="2"/>
            <a:r>
              <a:rPr lang="de-DE" dirty="0"/>
              <a:t>Dritte Ebene</a:t>
            </a:r>
          </a:p>
        </p:txBody>
      </p:sp>
      <p:sp>
        <p:nvSpPr>
          <p:cNvPr id="9" name="Foliennummernplatzhalter 5">
            <a:extLst>
              <a:ext uri="{FF2B5EF4-FFF2-40B4-BE49-F238E27FC236}">
                <a16:creationId xmlns:a16="http://schemas.microsoft.com/office/drawing/2014/main" id="{51F8BCDB-D283-DD45-8912-C05669CEBF82}"/>
              </a:ext>
            </a:extLst>
          </p:cNvPr>
          <p:cNvSpPr>
            <a:spLocks noGrp="1"/>
          </p:cNvSpPr>
          <p:nvPr>
            <p:ph type="sldNum" sz="quarter" idx="12"/>
          </p:nvPr>
        </p:nvSpPr>
        <p:spPr>
          <a:xfrm>
            <a:off x="5832273" y="6364632"/>
            <a:ext cx="510044"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7" name="Grafik 6">
            <a:extLst>
              <a:ext uri="{FF2B5EF4-FFF2-40B4-BE49-F238E27FC236}">
                <a16:creationId xmlns:a16="http://schemas.microsoft.com/office/drawing/2014/main" id="{C2CF4602-F8A0-C34A-A034-4B62ECD820E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74477" y="6392794"/>
            <a:ext cx="698463" cy="380980"/>
          </a:xfrm>
          <a:prstGeom prst="rect">
            <a:avLst/>
          </a:prstGeom>
        </p:spPr>
      </p:pic>
      <p:pic>
        <p:nvPicPr>
          <p:cNvPr id="10" name="Bild 10" descr="EU-logo.jpg">
            <a:extLst>
              <a:ext uri="{FF2B5EF4-FFF2-40B4-BE49-F238E27FC236}">
                <a16:creationId xmlns:a16="http://schemas.microsoft.com/office/drawing/2014/main" id="{40DB6EF1-725D-491A-B748-017900C962E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felt 10">
            <a:extLst>
              <a:ext uri="{FF2B5EF4-FFF2-40B4-BE49-F238E27FC236}">
                <a16:creationId xmlns:a16="http://schemas.microsoft.com/office/drawing/2014/main" id="{E4E81103-4B42-45D4-88B2-A4B87C96C7EF}"/>
              </a:ext>
            </a:extLst>
          </p:cNvPr>
          <p:cNvSpPr txBox="1"/>
          <p:nvPr userDrawn="1"/>
        </p:nvSpPr>
        <p:spPr>
          <a:xfrm>
            <a:off x="1463060" y="6147718"/>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251302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889A915-358C-F143-B7BF-E5511E12B236}"/>
              </a:ext>
            </a:extLst>
          </p:cNvPr>
          <p:cNvSpPr>
            <a:spLocks noGrp="1"/>
          </p:cNvSpPr>
          <p:nvPr>
            <p:ph type="title"/>
          </p:nvPr>
        </p:nvSpPr>
        <p:spPr>
          <a:xfrm>
            <a:off x="590400" y="539015"/>
            <a:ext cx="10980484" cy="1151673"/>
          </a:xfrm>
          <a:prstGeom prst="rect">
            <a:avLst/>
          </a:prstGeom>
        </p:spPr>
        <p:txBody>
          <a:bodyPr vert="horz" lIns="91440" tIns="45720" rIns="91440" bIns="45720" rtlCol="0" anchor="t" anchorCtr="0">
            <a:noAutofit/>
          </a:bodyPr>
          <a:lstStyle/>
          <a:p>
            <a:r>
              <a:rPr lang="da-DK" noProof="0"/>
              <a:t>Edit Title</a:t>
            </a:r>
          </a:p>
        </p:txBody>
      </p:sp>
      <p:sp>
        <p:nvSpPr>
          <p:cNvPr id="3" name="Textplatzhalter 2">
            <a:extLst>
              <a:ext uri="{FF2B5EF4-FFF2-40B4-BE49-F238E27FC236}">
                <a16:creationId xmlns:a16="http://schemas.microsoft.com/office/drawing/2014/main" id="{294942E4-7333-854C-A610-D6B681264408}"/>
              </a:ext>
            </a:extLst>
          </p:cNvPr>
          <p:cNvSpPr>
            <a:spLocks noGrp="1"/>
          </p:cNvSpPr>
          <p:nvPr>
            <p:ph type="body" idx="1"/>
          </p:nvPr>
        </p:nvSpPr>
        <p:spPr>
          <a:xfrm>
            <a:off x="591127" y="1825625"/>
            <a:ext cx="10980484" cy="4351338"/>
          </a:xfrm>
          <a:prstGeom prst="rect">
            <a:avLst/>
          </a:prstGeom>
        </p:spPr>
        <p:txBody>
          <a:bodyPr vert="horz" lIns="91440" tIns="45720" rIns="91440" bIns="45720" rtlCol="0">
            <a:noAutofit/>
          </a:bodyPr>
          <a:lstStyle/>
          <a:p>
            <a:pPr lvl="0"/>
            <a:r>
              <a:rPr lang="da-DK" noProof="0"/>
              <a:t>Edit Text</a:t>
            </a:r>
          </a:p>
          <a:p>
            <a:pPr lvl="1"/>
            <a:r>
              <a:rPr lang="da-DK" noProof="0"/>
              <a:t>Zweite Ebene</a:t>
            </a:r>
          </a:p>
          <a:p>
            <a:pPr lvl="2"/>
            <a:r>
              <a:rPr lang="da-DK" noProof="0"/>
              <a:t>Dritte Ebene</a:t>
            </a:r>
          </a:p>
          <a:p>
            <a:pPr lvl="3"/>
            <a:r>
              <a:rPr lang="da-DK" noProof="0"/>
              <a:t>Vierte Ebene</a:t>
            </a:r>
          </a:p>
          <a:p>
            <a:pPr lvl="4"/>
            <a:r>
              <a:rPr lang="da-DK" noProof="0"/>
              <a:t>Fünfte Ebene</a:t>
            </a:r>
          </a:p>
        </p:txBody>
      </p:sp>
    </p:spTree>
    <p:extLst>
      <p:ext uri="{BB962C8B-B14F-4D97-AF65-F5344CB8AC3E}">
        <p14:creationId xmlns:p14="http://schemas.microsoft.com/office/powerpoint/2010/main" val="275264963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59" r:id="rId4"/>
    <p:sldLayoutId id="2147483661" r:id="rId5"/>
    <p:sldLayoutId id="2147483650" r:id="rId6"/>
    <p:sldLayoutId id="2147483652" r:id="rId7"/>
    <p:sldLayoutId id="2147483667" r:id="rId8"/>
    <p:sldLayoutId id="2147483666" r:id="rId9"/>
    <p:sldLayoutId id="2147483653" r:id="rId10"/>
    <p:sldLayoutId id="2147483664" r:id="rId11"/>
    <p:sldLayoutId id="2147483665" r:id="rId12"/>
    <p:sldLayoutId id="2147483662" r:id="rId13"/>
    <p:sldLayoutId id="2147483669" r:id="rId14"/>
    <p:sldLayoutId id="2147483654" r:id="rId15"/>
    <p:sldLayoutId id="2147483668" r:id="rId16"/>
    <p:sldLayoutId id="2147483655" r:id="rId17"/>
  </p:sldLayoutIdLst>
  <p:hf hdr="0" ftr="0" dt="0"/>
  <p:txStyles>
    <p:titleStyle>
      <a:lvl1pPr algn="l" defTabSz="914400" rtl="0" eaLnBrk="1" latinLnBrk="0" hangingPunct="1">
        <a:lnSpc>
          <a:spcPct val="90000"/>
        </a:lnSpc>
        <a:spcBef>
          <a:spcPct val="0"/>
        </a:spcBef>
        <a:buNone/>
        <a:defRPr sz="3200" kern="1200" cap="all" baseline="0">
          <a:solidFill>
            <a:srgbClr val="26AA5F"/>
          </a:solidFill>
          <a:latin typeface="Roboto Light" panose="02000000000000000000" pitchFamily="2" charset="0"/>
          <a:ea typeface="+mj-ea"/>
          <a:cs typeface="+mj-cs"/>
        </a:defRPr>
      </a:lvl1pPr>
    </p:titleStyle>
    <p:bodyStyle>
      <a:lvl1pPr marL="312738" indent="-304800" algn="l" defTabSz="914400" rtl="0" eaLnBrk="1" latinLnBrk="0" hangingPunct="1">
        <a:lnSpc>
          <a:spcPts val="2600"/>
        </a:lnSpc>
        <a:spcBef>
          <a:spcPts val="0"/>
        </a:spcBef>
        <a:spcAft>
          <a:spcPts val="1600"/>
        </a:spcAft>
        <a:buFontTx/>
        <a:buBlip>
          <a:blip r:embed="rId19">
            <a:extLst>
              <a:ext uri="{96DAC541-7B7A-43D3-8B79-37D633B846F1}">
                <asvg:svgBlip xmlns:asvg="http://schemas.microsoft.com/office/drawing/2016/SVG/main" r:embed="rId20"/>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a:p>
        </p:txBody>
      </p:sp>
      <p:sp>
        <p:nvSpPr>
          <p:cNvPr id="5" name="Fußzeilenplatzhalt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A4EEC-8F21-411B-949C-B0615E3D79CC}" type="slidenum">
              <a:rPr lang="de-AT" smtClean="0"/>
              <a:t>‹nr.›</a:t>
            </a:fld>
            <a:endParaRPr lang="de-AT"/>
          </a:p>
        </p:txBody>
      </p:sp>
    </p:spTree>
    <p:extLst>
      <p:ext uri="{BB962C8B-B14F-4D97-AF65-F5344CB8AC3E}">
        <p14:creationId xmlns:p14="http://schemas.microsoft.com/office/powerpoint/2010/main" val="303045693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www.label2020.dk/"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A1CEA2DC-0F76-D148-A8C4-6E69D19476A2}"/>
              </a:ext>
            </a:extLst>
          </p:cNvPr>
          <p:cNvPicPr>
            <a:picLocks noGrp="1" noChangeAspect="1"/>
          </p:cNvPicPr>
          <p:nvPr>
            <p:ph type="pic" sz="quarter" idx="13"/>
          </p:nvPr>
        </p:nvPicPr>
        <p:blipFill>
          <a:blip r:embed="rId2"/>
          <a:srcRect t="20661" b="20661"/>
          <a:stretch>
            <a:fillRect/>
          </a:stretch>
        </p:blipFill>
        <p:spPr/>
      </p:pic>
      <p:sp>
        <p:nvSpPr>
          <p:cNvPr id="3" name="Textplatzhalter 2">
            <a:extLst>
              <a:ext uri="{FF2B5EF4-FFF2-40B4-BE49-F238E27FC236}">
                <a16:creationId xmlns:a16="http://schemas.microsoft.com/office/drawing/2014/main" id="{65EF5FCA-C3DD-4444-BDF5-F847222D0B99}"/>
              </a:ext>
            </a:extLst>
          </p:cNvPr>
          <p:cNvSpPr>
            <a:spLocks noGrp="1"/>
          </p:cNvSpPr>
          <p:nvPr>
            <p:ph type="body" sz="quarter" idx="20"/>
          </p:nvPr>
        </p:nvSpPr>
        <p:spPr/>
        <p:txBody>
          <a:bodyPr/>
          <a:lstStyle/>
          <a:p>
            <a:pPr algn="ctr"/>
            <a:r>
              <a:rPr lang="de-DE" dirty="0"/>
              <a:t>			www.label2020.dk</a:t>
            </a:r>
          </a:p>
        </p:txBody>
      </p:sp>
      <p:sp>
        <p:nvSpPr>
          <p:cNvPr id="4" name="Titel 3">
            <a:extLst>
              <a:ext uri="{FF2B5EF4-FFF2-40B4-BE49-F238E27FC236}">
                <a16:creationId xmlns:a16="http://schemas.microsoft.com/office/drawing/2014/main" id="{DEE2AF1D-5E1F-2240-B962-B714CB1C02FD}"/>
              </a:ext>
            </a:extLst>
          </p:cNvPr>
          <p:cNvSpPr>
            <a:spLocks noGrp="1"/>
          </p:cNvSpPr>
          <p:nvPr>
            <p:ph type="title"/>
          </p:nvPr>
        </p:nvSpPr>
        <p:spPr>
          <a:xfrm>
            <a:off x="591097" y="4011480"/>
            <a:ext cx="6962642" cy="921735"/>
          </a:xfrm>
        </p:spPr>
        <p:txBody>
          <a:bodyPr/>
          <a:lstStyle/>
          <a:p>
            <a:r>
              <a:rPr lang="de-DE" sz="3200" dirty="0" err="1"/>
              <a:t>Det</a:t>
            </a:r>
            <a:r>
              <a:rPr lang="de-DE" sz="3200" dirty="0"/>
              <a:t> </a:t>
            </a:r>
            <a:r>
              <a:rPr lang="de-DE" sz="3200" dirty="0" err="1"/>
              <a:t>reskalerede</a:t>
            </a:r>
            <a:r>
              <a:rPr lang="de-DE" sz="3200" dirty="0"/>
              <a:t> </a:t>
            </a:r>
            <a:r>
              <a:rPr lang="de-DE" sz="3200" dirty="0" err="1"/>
              <a:t>energimærke</a:t>
            </a:r>
            <a:endParaRPr lang="de-DE" sz="3200" dirty="0"/>
          </a:p>
        </p:txBody>
      </p:sp>
      <p:sp>
        <p:nvSpPr>
          <p:cNvPr id="5" name="Textplatzhalter 4">
            <a:extLst>
              <a:ext uri="{FF2B5EF4-FFF2-40B4-BE49-F238E27FC236}">
                <a16:creationId xmlns:a16="http://schemas.microsoft.com/office/drawing/2014/main" id="{D073061C-9820-BC48-9902-806E86448CC1}"/>
              </a:ext>
            </a:extLst>
          </p:cNvPr>
          <p:cNvSpPr>
            <a:spLocks noGrp="1"/>
          </p:cNvSpPr>
          <p:nvPr>
            <p:ph type="body" sz="quarter" idx="11"/>
          </p:nvPr>
        </p:nvSpPr>
        <p:spPr>
          <a:xfrm>
            <a:off x="591067" y="4936422"/>
            <a:ext cx="8181871" cy="921735"/>
          </a:xfrm>
        </p:spPr>
        <p:txBody>
          <a:bodyPr/>
          <a:lstStyle/>
          <a:p>
            <a:r>
              <a:rPr lang="de-DE" sz="3200" dirty="0"/>
              <a:t>Kort </a:t>
            </a:r>
            <a:r>
              <a:rPr lang="de-DE" sz="3200" dirty="0" err="1"/>
              <a:t>introduktion</a:t>
            </a:r>
            <a:r>
              <a:rPr lang="de-DE" sz="3200" dirty="0"/>
              <a:t> </a:t>
            </a:r>
            <a:r>
              <a:rPr lang="de-DE" sz="3200" dirty="0" err="1"/>
              <a:t>til</a:t>
            </a:r>
            <a:r>
              <a:rPr lang="de-DE" sz="3200" dirty="0"/>
              <a:t> </a:t>
            </a:r>
            <a:r>
              <a:rPr lang="de-DE" sz="3200" dirty="0" err="1"/>
              <a:t>forhandlere</a:t>
            </a:r>
            <a:endParaRPr lang="de-DE" sz="3200" dirty="0"/>
          </a:p>
        </p:txBody>
      </p:sp>
      <p:pic>
        <p:nvPicPr>
          <p:cNvPr id="6" name="Billede 5">
            <a:extLst>
              <a:ext uri="{FF2B5EF4-FFF2-40B4-BE49-F238E27FC236}">
                <a16:creationId xmlns:a16="http://schemas.microsoft.com/office/drawing/2014/main" id="{290535B2-78DD-47F8-8F9D-E174B618629F}"/>
              </a:ext>
            </a:extLst>
          </p:cNvPr>
          <p:cNvPicPr>
            <a:picLocks noChangeAspect="1"/>
          </p:cNvPicPr>
          <p:nvPr/>
        </p:nvPicPr>
        <p:blipFill rotWithShape="1">
          <a:blip r:embed="rId3"/>
          <a:srcRect t="7812" b="18100"/>
          <a:stretch/>
        </p:blipFill>
        <p:spPr>
          <a:xfrm>
            <a:off x="590400" y="5858157"/>
            <a:ext cx="2830162" cy="818869"/>
          </a:xfrm>
          <a:prstGeom prst="rect">
            <a:avLst/>
          </a:prstGeom>
        </p:spPr>
      </p:pic>
    </p:spTree>
    <p:extLst>
      <p:ext uri="{BB962C8B-B14F-4D97-AF65-F5344CB8AC3E}">
        <p14:creationId xmlns:p14="http://schemas.microsoft.com/office/powerpoint/2010/main" val="30389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p:txBody>
          <a:bodyPr/>
          <a:lstStyle/>
          <a:p>
            <a:r>
              <a:rPr lang="da-DK" b="1" dirty="0"/>
              <a:t>Vigtig information om udskiftning af det nuværende mærke til det </a:t>
            </a:r>
            <a:r>
              <a:rPr lang="da-DK" b="1" dirty="0" err="1"/>
              <a:t>reskalerede</a:t>
            </a:r>
            <a:br>
              <a:rPr lang="en-US" dirty="0"/>
            </a:br>
            <a:endParaRPr lang="en-US" dirty="0">
              <a:solidFill>
                <a:srgbClr val="2FAA5C"/>
              </a:solidFill>
            </a:endParaRPr>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743527" y="2282825"/>
            <a:ext cx="56096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5" name="Textfeld 4"/>
          <p:cNvSpPr txBox="1"/>
          <p:nvPr/>
        </p:nvSpPr>
        <p:spPr>
          <a:xfrm>
            <a:off x="606539" y="1748243"/>
            <a:ext cx="10883699" cy="1261884"/>
          </a:xfrm>
          <a:prstGeom prst="rect">
            <a:avLst/>
          </a:prstGeom>
          <a:noFill/>
        </p:spPr>
        <p:txBody>
          <a:bodyPr wrap="square" rtlCol="0">
            <a:spAutoFit/>
          </a:bodyPr>
          <a:lstStyle/>
          <a:p>
            <a:r>
              <a:rPr lang="da-DK" dirty="0">
                <a:solidFill>
                  <a:srgbClr val="000000"/>
                </a:solidFill>
                <a:latin typeface="Roboto Light" panose="02000000000000000000" pitchFamily="2" charset="0"/>
                <a:ea typeface="Roboto Light" panose="02000000000000000000" pitchFamily="2" charset="0"/>
                <a:cs typeface="Times New Roman"/>
              </a:rPr>
              <a:t>Nye produktmodeller markedsført fra 1. november 2020 og fremefter, som udelukkende </a:t>
            </a:r>
            <a:br>
              <a:rPr lang="da-DK" dirty="0">
                <a:solidFill>
                  <a:srgbClr val="000000"/>
                </a:solidFill>
                <a:latin typeface="Roboto Light" panose="02000000000000000000" pitchFamily="2" charset="0"/>
                <a:ea typeface="Roboto Light" panose="02000000000000000000" pitchFamily="2" charset="0"/>
                <a:cs typeface="Times New Roman"/>
              </a:rPr>
            </a:br>
            <a:r>
              <a:rPr lang="da-DK" dirty="0">
                <a:solidFill>
                  <a:srgbClr val="000000"/>
                </a:solidFill>
                <a:latin typeface="Roboto Light" panose="02000000000000000000" pitchFamily="2" charset="0"/>
                <a:ea typeface="Roboto Light" panose="02000000000000000000" pitchFamily="2" charset="0"/>
                <a:cs typeface="Times New Roman"/>
              </a:rPr>
              <a:t>udbydes til salg til forbrugere efter 1. marts 2021</a:t>
            </a:r>
            <a:endParaRPr lang="de-AT" dirty="0">
              <a:latin typeface="Roboto Light" panose="02000000000000000000" pitchFamily="2" charset="0"/>
              <a:ea typeface="Roboto Light" panose="02000000000000000000" pitchFamily="2" charset="0"/>
            </a:endParaRPr>
          </a:p>
          <a:p>
            <a:br>
              <a:rPr lang="de-AT" sz="2000" dirty="0">
                <a:latin typeface="Times New Roman"/>
                <a:ea typeface="Times New Roman"/>
              </a:rPr>
            </a:br>
            <a:endParaRPr lang="de-AT" sz="2000" dirty="0"/>
          </a:p>
        </p:txBody>
      </p:sp>
      <p:sp>
        <p:nvSpPr>
          <p:cNvPr id="19" name="Eingekerbter Richtungspfeil 18"/>
          <p:cNvSpPr/>
          <p:nvPr/>
        </p:nvSpPr>
        <p:spPr>
          <a:xfrm>
            <a:off x="5791199" y="3010127"/>
            <a:ext cx="5355772" cy="2397896"/>
          </a:xfrm>
          <a:prstGeom prst="chevron">
            <a:avLst>
              <a:gd name="adj" fmla="val 24559"/>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20" name="Textfeld 83"/>
          <p:cNvSpPr txBox="1"/>
          <p:nvPr/>
        </p:nvSpPr>
        <p:spPr>
          <a:xfrm>
            <a:off x="2574689" y="2526623"/>
            <a:ext cx="2927404" cy="338554"/>
          </a:xfrm>
          <a:prstGeom prst="rect">
            <a:avLst/>
          </a:prstGeom>
          <a:noFill/>
          <a:ln>
            <a:noFill/>
          </a:ln>
        </p:spPr>
        <p:txBody>
          <a:bodyPr wrap="none" rtlCol="0">
            <a:spAutoFit/>
          </a:bodyPr>
          <a:lstStyle/>
          <a:p>
            <a:pPr>
              <a:spcAft>
                <a:spcPts val="0"/>
              </a:spcAft>
            </a:pPr>
            <a:r>
              <a:rPr lang="en-GB" sz="1600" dirty="0">
                <a:solidFill>
                  <a:srgbClr val="000000"/>
                </a:solidFill>
                <a:latin typeface="Roboto"/>
                <a:ea typeface="Times New Roman"/>
                <a:cs typeface="Times New Roman"/>
              </a:rPr>
              <a:t>Fra</a:t>
            </a:r>
            <a:r>
              <a:rPr lang="en-GB" sz="1600" kern="1200" dirty="0">
                <a:solidFill>
                  <a:srgbClr val="000000"/>
                </a:solidFill>
                <a:effectLst/>
                <a:latin typeface="Roboto"/>
                <a:ea typeface="Times New Roman"/>
                <a:cs typeface="Times New Roman"/>
              </a:rPr>
              <a:t> 1.11.2020 </a:t>
            </a:r>
            <a:r>
              <a:rPr lang="en-GB" sz="1600" kern="1200" dirty="0" err="1">
                <a:solidFill>
                  <a:srgbClr val="000000"/>
                </a:solidFill>
                <a:effectLst/>
                <a:latin typeface="Roboto"/>
                <a:ea typeface="Times New Roman"/>
                <a:cs typeface="Times New Roman"/>
              </a:rPr>
              <a:t>og</a:t>
            </a:r>
            <a:r>
              <a:rPr lang="en-GB" sz="1600" kern="1200" dirty="0">
                <a:solidFill>
                  <a:srgbClr val="000000"/>
                </a:solidFill>
                <a:effectLst/>
                <a:latin typeface="Roboto"/>
                <a:ea typeface="Times New Roman"/>
                <a:cs typeface="Times New Roman"/>
              </a:rPr>
              <a:t> </a:t>
            </a:r>
            <a:r>
              <a:rPr lang="en-GB" sz="1600" kern="1200" dirty="0" err="1">
                <a:solidFill>
                  <a:srgbClr val="000000"/>
                </a:solidFill>
                <a:effectLst/>
                <a:latin typeface="Roboto"/>
                <a:ea typeface="Times New Roman"/>
                <a:cs typeface="Times New Roman"/>
              </a:rPr>
              <a:t>fremadrettet</a:t>
            </a:r>
            <a:endParaRPr lang="de-AT" sz="1600" dirty="0">
              <a:effectLst/>
              <a:latin typeface="Roboto"/>
              <a:ea typeface="Times New Roman"/>
            </a:endParaRPr>
          </a:p>
        </p:txBody>
      </p:sp>
      <p:sp>
        <p:nvSpPr>
          <p:cNvPr id="21" name="Textfeld 84"/>
          <p:cNvSpPr txBox="1"/>
          <p:nvPr/>
        </p:nvSpPr>
        <p:spPr>
          <a:xfrm>
            <a:off x="7650131" y="2551115"/>
            <a:ext cx="1332416" cy="338554"/>
          </a:xfrm>
          <a:prstGeom prst="rect">
            <a:avLst/>
          </a:prstGeom>
          <a:noFill/>
          <a:ln>
            <a:noFill/>
          </a:ln>
        </p:spPr>
        <p:txBody>
          <a:bodyPr wrap="none" rtlCol="0">
            <a:spAutoFit/>
          </a:bodyPr>
          <a:lstStyle/>
          <a:p>
            <a:pPr>
              <a:spcAft>
                <a:spcPts val="0"/>
              </a:spcAft>
            </a:pPr>
            <a:r>
              <a:rPr lang="en-GB" sz="1600" dirty="0">
                <a:solidFill>
                  <a:srgbClr val="000000"/>
                </a:solidFill>
                <a:latin typeface="Roboto"/>
                <a:ea typeface="Times New Roman"/>
                <a:cs typeface="Times New Roman"/>
              </a:rPr>
              <a:t>Fra</a:t>
            </a:r>
            <a:r>
              <a:rPr lang="en-GB" sz="1600" kern="1200" dirty="0">
                <a:solidFill>
                  <a:srgbClr val="000000"/>
                </a:solidFill>
                <a:effectLst/>
                <a:latin typeface="Roboto"/>
                <a:ea typeface="Times New Roman"/>
                <a:cs typeface="Times New Roman"/>
              </a:rPr>
              <a:t> 1.3.2021</a:t>
            </a:r>
            <a:endParaRPr lang="de-AT" sz="1600" dirty="0">
              <a:effectLst/>
              <a:latin typeface="Roboto"/>
              <a:ea typeface="Times New Roman"/>
            </a:endParaRPr>
          </a:p>
        </p:txBody>
      </p:sp>
      <p:sp>
        <p:nvSpPr>
          <p:cNvPr id="22" name="Textfeld 88"/>
          <p:cNvSpPr txBox="1"/>
          <p:nvPr/>
        </p:nvSpPr>
        <p:spPr>
          <a:xfrm>
            <a:off x="6666332" y="3829271"/>
            <a:ext cx="3943611" cy="1077218"/>
          </a:xfrm>
          <a:prstGeom prst="rect">
            <a:avLst/>
          </a:prstGeom>
          <a:noFill/>
          <a:ln>
            <a:noFill/>
          </a:ln>
        </p:spPr>
        <p:txBody>
          <a:bodyPr wrap="square" rtlCol="0">
            <a:spAutoFit/>
          </a:bodyPr>
          <a:lstStyle/>
          <a:p>
            <a:pPr marL="342900" lvl="0" indent="-165100">
              <a:spcAft>
                <a:spcPts val="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Se yderligere krav ved fjernsalg eller salg fra netbutikker i forordningen</a:t>
            </a:r>
          </a:p>
          <a:p>
            <a:pPr marL="342900" lvl="0" indent="-165100">
              <a:spcAft>
                <a:spcPts val="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For fjernsyn og skærme se yderligere krav i forordningen</a:t>
            </a:r>
          </a:p>
        </p:txBody>
      </p:sp>
      <p:sp>
        <p:nvSpPr>
          <p:cNvPr id="23" name="Eingekerbter Richtungspfeil 22"/>
          <p:cNvSpPr/>
          <p:nvPr/>
        </p:nvSpPr>
        <p:spPr>
          <a:xfrm>
            <a:off x="590401" y="3000602"/>
            <a:ext cx="5602222" cy="2407421"/>
          </a:xfrm>
          <a:prstGeom prst="chevron">
            <a:avLst>
              <a:gd name="adj" fmla="val 23770"/>
            </a:avLst>
          </a:prstGeom>
          <a:solidFill>
            <a:srgbClr val="2FA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24" name="Textfeld 76"/>
          <p:cNvSpPr txBox="1"/>
          <p:nvPr/>
        </p:nvSpPr>
        <p:spPr>
          <a:xfrm>
            <a:off x="1364344" y="3844238"/>
            <a:ext cx="4412328" cy="1361911"/>
          </a:xfrm>
          <a:prstGeom prst="rect">
            <a:avLst/>
          </a:prstGeom>
          <a:noFill/>
          <a:ln>
            <a:noFill/>
          </a:ln>
        </p:spPr>
        <p:txBody>
          <a:bodyPr wrap="square" rtlCol="0">
            <a:spAutoFit/>
          </a:bodyPr>
          <a:lstStyle/>
          <a:p>
            <a:pPr marL="453390" indent="-226695">
              <a:spcAft>
                <a:spcPts val="300"/>
              </a:spcAft>
              <a:buFont typeface="Arial" panose="020B0604020202020204" pitchFamily="34" charset="0"/>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registrere produktet med udgangspunkt i krav fra de nye forordninger</a:t>
            </a:r>
          </a:p>
          <a:p>
            <a:pPr marL="453390" indent="-226695">
              <a:spcAft>
                <a:spcPts val="300"/>
              </a:spcAft>
              <a:buFont typeface="Arial" panose="020B0604020202020204" pitchFamily="34" charset="0"/>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levere det re-skalerede energimærke og produktdatablad</a:t>
            </a:r>
          </a:p>
        </p:txBody>
      </p:sp>
      <p:sp>
        <p:nvSpPr>
          <p:cNvPr id="25" name="Textfeld 75"/>
          <p:cNvSpPr txBox="1"/>
          <p:nvPr/>
        </p:nvSpPr>
        <p:spPr>
          <a:xfrm>
            <a:off x="1631228" y="3126239"/>
            <a:ext cx="3520567" cy="584775"/>
          </a:xfrm>
          <a:prstGeom prst="rect">
            <a:avLst/>
          </a:prstGeom>
          <a:noFill/>
          <a:ln>
            <a:noFill/>
          </a:ln>
        </p:spPr>
        <p:txBody>
          <a:bodyPr wrap="square" rtlCol="0">
            <a:spAutoFit/>
          </a:bodyPr>
          <a:lstStyle/>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Levering af produktdata, re-skaleret energimærke og produktdatablad</a:t>
            </a:r>
            <a:endParaRPr lang="de-AT" sz="1600" dirty="0">
              <a:latin typeface="Roboto" panose="02000000000000000000" pitchFamily="2" charset="0"/>
              <a:ea typeface="Roboto" panose="02000000000000000000" pitchFamily="2" charset="0"/>
            </a:endParaRPr>
          </a:p>
        </p:txBody>
      </p:sp>
      <p:sp>
        <p:nvSpPr>
          <p:cNvPr id="26" name="Textfeld 60"/>
          <p:cNvSpPr txBox="1"/>
          <p:nvPr/>
        </p:nvSpPr>
        <p:spPr>
          <a:xfrm>
            <a:off x="6296855" y="3173864"/>
            <a:ext cx="4344459" cy="584775"/>
          </a:xfrm>
          <a:prstGeom prst="rect">
            <a:avLst/>
          </a:prstGeom>
          <a:noFill/>
        </p:spPr>
        <p:txBody>
          <a:bodyPr wrap="none" rtlCol="0">
            <a:spAutoFit/>
          </a:bodyPr>
          <a:lstStyle/>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Nye produkter med re-skaleret energimærke </a:t>
            </a:r>
          </a:p>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i fysiske butikker og netbutikker </a:t>
            </a:r>
            <a:endParaRPr lang="da-DK" sz="1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5034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p:txBody>
          <a:bodyPr/>
          <a:lstStyle/>
          <a:p>
            <a:r>
              <a:rPr lang="en-US" b="1" dirty="0" err="1"/>
              <a:t>Vigtig</a:t>
            </a:r>
            <a:r>
              <a:rPr lang="en-US" b="1" dirty="0"/>
              <a:t> information om </a:t>
            </a:r>
            <a:r>
              <a:rPr lang="en-US" b="1" dirty="0" err="1"/>
              <a:t>udskiftning</a:t>
            </a:r>
            <a:r>
              <a:rPr lang="en-US" b="1" dirty="0"/>
              <a:t> </a:t>
            </a:r>
            <a:r>
              <a:rPr lang="en-US" b="1" dirty="0" err="1"/>
              <a:t>af</a:t>
            </a:r>
            <a:r>
              <a:rPr lang="en-US" b="1" dirty="0"/>
              <a:t> det </a:t>
            </a:r>
            <a:r>
              <a:rPr lang="en-US" b="1" dirty="0" err="1"/>
              <a:t>nuværende</a:t>
            </a:r>
            <a:r>
              <a:rPr lang="en-US" b="1" dirty="0"/>
              <a:t> </a:t>
            </a:r>
            <a:r>
              <a:rPr lang="en-US" b="1" dirty="0" err="1"/>
              <a:t>mærke</a:t>
            </a:r>
            <a:r>
              <a:rPr lang="en-US" b="1" dirty="0"/>
              <a:t> </a:t>
            </a:r>
            <a:r>
              <a:rPr lang="en-US" b="1" dirty="0" err="1"/>
              <a:t>til</a:t>
            </a:r>
            <a:r>
              <a:rPr lang="en-US" b="1" dirty="0"/>
              <a:t> det </a:t>
            </a:r>
            <a:r>
              <a:rPr lang="en-US" b="1" dirty="0" err="1"/>
              <a:t>reskalerede</a:t>
            </a:r>
            <a:r>
              <a:rPr lang="en-US" b="1" dirty="0"/>
              <a:t>, </a:t>
            </a:r>
            <a:br>
              <a:rPr lang="en-US" dirty="0"/>
            </a:br>
            <a:endParaRPr lang="en-US" dirty="0">
              <a:solidFill>
                <a:srgbClr val="2FAA5C"/>
              </a:solidFill>
            </a:endParaRPr>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11" name="Textfeld 91"/>
          <p:cNvSpPr txBox="1"/>
          <p:nvPr/>
        </p:nvSpPr>
        <p:spPr>
          <a:xfrm>
            <a:off x="598386" y="1955919"/>
            <a:ext cx="10038747" cy="923330"/>
          </a:xfrm>
          <a:prstGeom prst="rect">
            <a:avLst/>
          </a:prstGeom>
          <a:noFill/>
        </p:spPr>
        <p:txBody>
          <a:bodyPr wrap="square" rtlCol="0">
            <a:spAutoFit/>
          </a:bodyPr>
          <a:lstStyle/>
          <a:p>
            <a:pPr>
              <a:spcAft>
                <a:spcPts val="0"/>
              </a:spcAft>
            </a:pPr>
            <a:r>
              <a:rPr lang="da-DK" dirty="0">
                <a:solidFill>
                  <a:srgbClr val="000000"/>
                </a:solidFill>
                <a:latin typeface="Roboto Light" panose="02000000000000000000" pitchFamily="2" charset="0"/>
                <a:ea typeface="Roboto Light" panose="02000000000000000000" pitchFamily="2" charset="0"/>
                <a:cs typeface="Times New Roman"/>
              </a:rPr>
              <a:t>Produkter, der har været udbudt til salg før 1.11.2020, men som ikke længere markedsføres (bringes i omsætning) efter 1.11.2020, eller når producenten ikke længere udbyder modellen som en del af sortimentet</a:t>
            </a:r>
            <a:endParaRPr lang="de-AT" sz="1600" dirty="0">
              <a:latin typeface="Roboto Light" panose="02000000000000000000" pitchFamily="2" charset="0"/>
              <a:ea typeface="Roboto Light" panose="02000000000000000000" pitchFamily="2" charset="0"/>
            </a:endParaRPr>
          </a:p>
        </p:txBody>
      </p:sp>
      <p:sp>
        <p:nvSpPr>
          <p:cNvPr id="12" name="Eingekerbter Richtungspfeil 11"/>
          <p:cNvSpPr/>
          <p:nvPr/>
        </p:nvSpPr>
        <p:spPr>
          <a:xfrm>
            <a:off x="1425691" y="3381643"/>
            <a:ext cx="4665526" cy="2075727"/>
          </a:xfrm>
          <a:prstGeom prst="chevron">
            <a:avLst>
              <a:gd name="adj" fmla="val 23801"/>
            </a:avLst>
          </a:prstGeom>
          <a:solidFill>
            <a:srgbClr val="26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13" name="Textfeld 97"/>
          <p:cNvSpPr txBox="1"/>
          <p:nvPr/>
        </p:nvSpPr>
        <p:spPr>
          <a:xfrm>
            <a:off x="2554502" y="2902676"/>
            <a:ext cx="2825427" cy="338554"/>
          </a:xfrm>
          <a:prstGeom prst="rect">
            <a:avLst/>
          </a:prstGeom>
          <a:noFill/>
          <a:ln>
            <a:noFill/>
          </a:ln>
        </p:spPr>
        <p:txBody>
          <a:bodyPr wrap="square" rtlCol="0">
            <a:spAutoFit/>
          </a:bodyPr>
          <a:lstStyle/>
          <a:p>
            <a:pPr>
              <a:spcAft>
                <a:spcPts val="0"/>
              </a:spcAft>
            </a:pPr>
            <a:r>
              <a:rPr lang="en-GB" sz="1600" kern="1200" dirty="0">
                <a:solidFill>
                  <a:srgbClr val="000000"/>
                </a:solidFill>
                <a:effectLst/>
                <a:latin typeface="Roboto"/>
                <a:ea typeface="Times New Roman"/>
                <a:cs typeface="Times New Roman"/>
              </a:rPr>
              <a:t>Fra 1.3.2021 </a:t>
            </a:r>
            <a:r>
              <a:rPr lang="en-GB" sz="1600" kern="1200" dirty="0" err="1">
                <a:solidFill>
                  <a:srgbClr val="000000"/>
                </a:solidFill>
                <a:effectLst/>
                <a:latin typeface="Roboto"/>
                <a:ea typeface="Times New Roman"/>
                <a:cs typeface="Times New Roman"/>
              </a:rPr>
              <a:t>til</a:t>
            </a:r>
            <a:r>
              <a:rPr lang="en-GB" sz="1600" kern="1200" dirty="0">
                <a:solidFill>
                  <a:srgbClr val="000000"/>
                </a:solidFill>
                <a:effectLst/>
                <a:latin typeface="Roboto"/>
                <a:ea typeface="Times New Roman"/>
                <a:cs typeface="Times New Roman"/>
              </a:rPr>
              <a:t> 30.11.2021</a:t>
            </a:r>
            <a:endParaRPr lang="de-AT" sz="1600" dirty="0">
              <a:effectLst/>
              <a:latin typeface="Roboto"/>
              <a:ea typeface="Times New Roman"/>
            </a:endParaRPr>
          </a:p>
        </p:txBody>
      </p:sp>
      <p:sp>
        <p:nvSpPr>
          <p:cNvPr id="14" name="Textfeld 100"/>
          <p:cNvSpPr txBox="1"/>
          <p:nvPr/>
        </p:nvSpPr>
        <p:spPr>
          <a:xfrm>
            <a:off x="1998641" y="3381644"/>
            <a:ext cx="3570425" cy="584775"/>
          </a:xfrm>
          <a:prstGeom prst="rect">
            <a:avLst/>
          </a:prstGeom>
          <a:noFill/>
          <a:ln>
            <a:noFill/>
          </a:ln>
        </p:spPr>
        <p:txBody>
          <a:bodyPr wrap="square" rtlCol="0">
            <a:spAutoFit/>
          </a:bodyPr>
          <a:lstStyle/>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Udfasning af produktmodeller i butikker og netbutikker</a:t>
            </a:r>
            <a:endParaRPr lang="de-AT" sz="1600" dirty="0">
              <a:latin typeface="Roboto" panose="02000000000000000000" pitchFamily="2" charset="0"/>
              <a:ea typeface="Roboto" panose="02000000000000000000" pitchFamily="2" charset="0"/>
            </a:endParaRPr>
          </a:p>
        </p:txBody>
      </p:sp>
      <p:sp>
        <p:nvSpPr>
          <p:cNvPr id="15" name="Textfeld 101"/>
          <p:cNvSpPr txBox="1"/>
          <p:nvPr/>
        </p:nvSpPr>
        <p:spPr>
          <a:xfrm>
            <a:off x="1868015" y="3940895"/>
            <a:ext cx="3658870" cy="1323439"/>
          </a:xfrm>
          <a:prstGeom prst="rect">
            <a:avLst/>
          </a:prstGeom>
          <a:noFill/>
          <a:ln>
            <a:noFill/>
          </a:ln>
        </p:spPr>
        <p:txBody>
          <a:bodyPr wrap="square" rtlCol="0">
            <a:spAutoFit/>
          </a:bodyPr>
          <a:lstStyle/>
          <a:p>
            <a:pPr marL="400050" indent="-171450">
              <a:spcAft>
                <a:spcPts val="0"/>
              </a:spcAft>
              <a:buFont typeface="Arial" panose="020B0604020202020204" pitchFamily="34" charset="0"/>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ikke levere nye informationer</a:t>
            </a:r>
          </a:p>
          <a:p>
            <a:pPr marL="400050" indent="-171450">
              <a:spcAft>
                <a:spcPts val="0"/>
              </a:spcAft>
              <a:buFont typeface="Arial" panose="020B0604020202020204" pitchFamily="34" charset="0"/>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Produkter kan forsat sælges med det eksisterende mærke i en 9-måneders overgangsperiode</a:t>
            </a:r>
          </a:p>
        </p:txBody>
      </p:sp>
      <p:sp>
        <p:nvSpPr>
          <p:cNvPr id="16" name="Eingekerbter Richtungspfeil 15"/>
          <p:cNvSpPr/>
          <p:nvPr/>
        </p:nvSpPr>
        <p:spPr>
          <a:xfrm>
            <a:off x="5913416" y="3381644"/>
            <a:ext cx="4406234" cy="2075726"/>
          </a:xfrm>
          <a:prstGeom prst="chevron">
            <a:avLst>
              <a:gd name="adj" fmla="val 23872"/>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nSpc>
                <a:spcPct val="115000"/>
              </a:lnSpc>
              <a:spcAft>
                <a:spcPts val="1000"/>
              </a:spcAft>
            </a:pPr>
            <a:r>
              <a:rPr lang="de-AT" sz="1600">
                <a:effectLst/>
                <a:ea typeface="Times New Roman"/>
                <a:cs typeface="Times New Roman"/>
              </a:rPr>
              <a:t> </a:t>
            </a:r>
            <a:endParaRPr lang="de-AT" sz="1600">
              <a:effectLst/>
              <a:ea typeface="Calibri"/>
              <a:cs typeface="Times New Roman"/>
            </a:endParaRPr>
          </a:p>
        </p:txBody>
      </p:sp>
      <p:sp>
        <p:nvSpPr>
          <p:cNvPr id="17" name="Textfeld 107"/>
          <p:cNvSpPr txBox="1"/>
          <p:nvPr/>
        </p:nvSpPr>
        <p:spPr>
          <a:xfrm>
            <a:off x="6390550" y="3448319"/>
            <a:ext cx="3122971" cy="830997"/>
          </a:xfrm>
          <a:prstGeom prst="rect">
            <a:avLst/>
          </a:prstGeom>
          <a:noFill/>
          <a:ln>
            <a:noFill/>
          </a:ln>
        </p:spPr>
        <p:txBody>
          <a:bodyPr wrap="none" rtlCol="0">
            <a:spAutoFit/>
          </a:bodyPr>
          <a:lstStyle/>
          <a:p>
            <a:pPr algn="ctr"/>
            <a:r>
              <a:rPr lang="da-DK" sz="1600" b="1" dirty="0">
                <a:solidFill>
                  <a:srgbClr val="000000"/>
                </a:solidFill>
                <a:latin typeface="Roboto" panose="02000000000000000000" pitchFamily="2" charset="0"/>
                <a:ea typeface="Roboto" panose="02000000000000000000" pitchFamily="2" charset="0"/>
                <a:cs typeface="Times New Roman"/>
              </a:rPr>
              <a:t>Fjern produkter som ikke har et </a:t>
            </a:r>
            <a:br>
              <a:rPr lang="da-DK" sz="1600" b="1" dirty="0">
                <a:solidFill>
                  <a:srgbClr val="000000"/>
                </a:solidFill>
                <a:latin typeface="Roboto" panose="02000000000000000000" pitchFamily="2" charset="0"/>
                <a:ea typeface="Roboto" panose="02000000000000000000" pitchFamily="2" charset="0"/>
                <a:cs typeface="Times New Roman"/>
              </a:rPr>
            </a:br>
            <a:r>
              <a:rPr lang="da-DK" sz="1600" b="1" dirty="0">
                <a:solidFill>
                  <a:srgbClr val="000000"/>
                </a:solidFill>
                <a:latin typeface="Roboto" panose="02000000000000000000" pitchFamily="2" charset="0"/>
                <a:ea typeface="Roboto" panose="02000000000000000000" pitchFamily="2" charset="0"/>
                <a:cs typeface="Times New Roman"/>
              </a:rPr>
              <a:t>re-skaleret energimærke</a:t>
            </a:r>
            <a:endParaRPr lang="da-DK" sz="1600" dirty="0">
              <a:latin typeface="Roboto" panose="02000000000000000000" pitchFamily="2" charset="0"/>
              <a:ea typeface="Roboto" panose="02000000000000000000" pitchFamily="2" charset="0"/>
            </a:endParaRPr>
          </a:p>
          <a:p>
            <a:pPr algn="ctr">
              <a:spcAft>
                <a:spcPts val="0"/>
              </a:spcAft>
            </a:pPr>
            <a:endParaRPr lang="de-AT" sz="1600" dirty="0">
              <a:effectLst/>
              <a:latin typeface="Roboto"/>
              <a:ea typeface="Times New Roman"/>
            </a:endParaRPr>
          </a:p>
        </p:txBody>
      </p:sp>
      <p:sp>
        <p:nvSpPr>
          <p:cNvPr id="18" name="Textfeld 109"/>
          <p:cNvSpPr txBox="1"/>
          <p:nvPr/>
        </p:nvSpPr>
        <p:spPr>
          <a:xfrm>
            <a:off x="6564281" y="4013465"/>
            <a:ext cx="3238500" cy="830997"/>
          </a:xfrm>
          <a:prstGeom prst="rect">
            <a:avLst/>
          </a:prstGeom>
          <a:noFill/>
          <a:ln>
            <a:noFill/>
          </a:ln>
        </p:spPr>
        <p:txBody>
          <a:bodyPr wrap="square" rtlCol="0">
            <a:spAutoFit/>
          </a:bodyPr>
          <a:lstStyle/>
          <a:p>
            <a:pPr marL="457200" indent="-228600">
              <a:spcAft>
                <a:spcPts val="0"/>
              </a:spcAft>
              <a:buFont typeface="Arial" panose="020B0604020202020204" pitchFamily="34" charset="0"/>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Produkter uden et </a:t>
            </a:r>
            <a:r>
              <a:rPr lang="da-DK" sz="1600" dirty="0" err="1">
                <a:solidFill>
                  <a:srgbClr val="000000"/>
                </a:solidFill>
                <a:latin typeface="Roboto" panose="02000000000000000000" pitchFamily="2" charset="0"/>
                <a:ea typeface="Roboto" panose="02000000000000000000" pitchFamily="2" charset="0"/>
                <a:cs typeface="Times New Roman"/>
              </a:rPr>
              <a:t>reskaleret</a:t>
            </a:r>
            <a:r>
              <a:rPr lang="da-DK" sz="1600" dirty="0">
                <a:solidFill>
                  <a:srgbClr val="000000"/>
                </a:solidFill>
                <a:latin typeface="Roboto" panose="02000000000000000000" pitchFamily="2" charset="0"/>
                <a:ea typeface="Roboto" panose="02000000000000000000" pitchFamily="2" charset="0"/>
                <a:cs typeface="Times New Roman"/>
              </a:rPr>
              <a:t> energimærke må ikke længere udbydes til salg </a:t>
            </a:r>
            <a:endParaRPr lang="de-AT" dirty="0">
              <a:latin typeface="Roboto" panose="02000000000000000000" pitchFamily="2" charset="0"/>
              <a:ea typeface="Roboto" panose="02000000000000000000" pitchFamily="2" charset="0"/>
            </a:endParaRPr>
          </a:p>
        </p:txBody>
      </p:sp>
      <p:sp>
        <p:nvSpPr>
          <p:cNvPr id="19" name="Textfeld 110"/>
          <p:cNvSpPr txBox="1"/>
          <p:nvPr/>
        </p:nvSpPr>
        <p:spPr>
          <a:xfrm>
            <a:off x="6991559" y="2912654"/>
            <a:ext cx="1447832" cy="338554"/>
          </a:xfrm>
          <a:prstGeom prst="rect">
            <a:avLst/>
          </a:prstGeom>
          <a:noFill/>
          <a:ln>
            <a:noFill/>
          </a:ln>
        </p:spPr>
        <p:txBody>
          <a:bodyPr wrap="none" rtlCol="0">
            <a:spAutoFit/>
          </a:bodyPr>
          <a:lstStyle/>
          <a:p>
            <a:pPr>
              <a:spcAft>
                <a:spcPts val="0"/>
              </a:spcAft>
            </a:pPr>
            <a:r>
              <a:rPr lang="en-GB" sz="1600" dirty="0">
                <a:solidFill>
                  <a:srgbClr val="000000"/>
                </a:solidFill>
                <a:latin typeface="Roboto"/>
                <a:ea typeface="Times New Roman"/>
                <a:cs typeface="Times New Roman"/>
              </a:rPr>
              <a:t>Fra</a:t>
            </a:r>
            <a:r>
              <a:rPr lang="en-GB" sz="1600" kern="1200" dirty="0">
                <a:solidFill>
                  <a:srgbClr val="000000"/>
                </a:solidFill>
                <a:effectLst/>
                <a:latin typeface="Roboto"/>
                <a:ea typeface="Times New Roman"/>
                <a:cs typeface="Times New Roman"/>
              </a:rPr>
              <a:t>1.12. 2021</a:t>
            </a:r>
            <a:endParaRPr lang="de-AT" sz="1600" dirty="0">
              <a:effectLst/>
              <a:latin typeface="Roboto"/>
              <a:ea typeface="Times New Roman"/>
            </a:endParaRPr>
          </a:p>
        </p:txBody>
      </p:sp>
    </p:spTree>
    <p:extLst>
      <p:ext uri="{BB962C8B-B14F-4D97-AF65-F5344CB8AC3E}">
        <p14:creationId xmlns:p14="http://schemas.microsoft.com/office/powerpoint/2010/main" val="295034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p:txBody>
          <a:bodyPr/>
          <a:lstStyle/>
          <a:p>
            <a:r>
              <a:rPr lang="en-US" b="1" dirty="0" err="1"/>
              <a:t>Udskiftning</a:t>
            </a:r>
            <a:r>
              <a:rPr lang="en-US" b="1" dirty="0"/>
              <a:t> </a:t>
            </a:r>
            <a:r>
              <a:rPr lang="en-US" b="1" dirty="0" err="1"/>
              <a:t>til</a:t>
            </a:r>
            <a:r>
              <a:rPr lang="en-US" b="1" dirty="0"/>
              <a:t> det </a:t>
            </a:r>
            <a:r>
              <a:rPr lang="en-US" b="1" dirty="0" err="1"/>
              <a:t>reskalerede</a:t>
            </a:r>
            <a:r>
              <a:rPr lang="en-US" b="1" dirty="0"/>
              <a:t> </a:t>
            </a:r>
            <a:r>
              <a:rPr lang="en-US" b="1" dirty="0" err="1"/>
              <a:t>energimærke</a:t>
            </a:r>
            <a:r>
              <a:rPr lang="en-US" b="1" dirty="0"/>
              <a:t> for </a:t>
            </a:r>
            <a:r>
              <a:rPr lang="en-US" b="1" dirty="0" err="1"/>
              <a:t>lyskilder</a:t>
            </a:r>
            <a:endParaRPr lang="en-US" dirty="0">
              <a:solidFill>
                <a:srgbClr val="2FAA5C"/>
              </a:solidFill>
            </a:endParaRP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p:txBody>
          <a:bodyPr/>
          <a:lstStyle/>
          <a:p>
            <a:endParaRPr lang="de-DE" dirty="0"/>
          </a:p>
          <a:p>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19" name="Textfeld 63"/>
          <p:cNvSpPr txBox="1"/>
          <p:nvPr/>
        </p:nvSpPr>
        <p:spPr>
          <a:xfrm>
            <a:off x="706184" y="1660289"/>
            <a:ext cx="8356775" cy="369332"/>
          </a:xfrm>
          <a:prstGeom prst="rect">
            <a:avLst/>
          </a:prstGeom>
          <a:noFill/>
          <a:ln>
            <a:noFill/>
          </a:ln>
        </p:spPr>
        <p:txBody>
          <a:bodyPr wrap="none" rtlCol="0">
            <a:spAutoFit/>
          </a:bodyPr>
          <a:lstStyle/>
          <a:p>
            <a:pPr>
              <a:spcAft>
                <a:spcPts val="0"/>
              </a:spcAft>
            </a:pPr>
            <a:r>
              <a:rPr lang="da-DK" dirty="0">
                <a:latin typeface="Roboto Light "/>
                <a:ea typeface="Roboto" panose="02000000000000000000" pitchFamily="2" charset="0"/>
                <a:cs typeface="Times New Roman"/>
              </a:rPr>
              <a:t>Lyskilder, som allerede er markedsført (bragt i omsætning) før 1. september 2021</a:t>
            </a:r>
            <a:endParaRPr lang="da-DK" sz="1600" dirty="0">
              <a:latin typeface="Roboto Light "/>
              <a:ea typeface="Roboto" panose="02000000000000000000" pitchFamily="2" charset="0"/>
            </a:endParaRPr>
          </a:p>
        </p:txBody>
      </p:sp>
      <p:sp>
        <p:nvSpPr>
          <p:cNvPr id="20" name="Eingekerbter Richtungspfeil 19"/>
          <p:cNvSpPr/>
          <p:nvPr/>
        </p:nvSpPr>
        <p:spPr>
          <a:xfrm>
            <a:off x="7864436" y="2953134"/>
            <a:ext cx="4008249" cy="2874352"/>
          </a:xfrm>
          <a:prstGeom prst="chevron">
            <a:avLst>
              <a:gd name="adj" fmla="val 18995"/>
            </a:avLst>
          </a:prstGeom>
          <a:solidFill>
            <a:srgbClr val="2FA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21" name="Eingekerbter Richtungspfeil 20"/>
          <p:cNvSpPr/>
          <p:nvPr/>
        </p:nvSpPr>
        <p:spPr>
          <a:xfrm>
            <a:off x="3894450" y="2953134"/>
            <a:ext cx="4411093" cy="2874352"/>
          </a:xfrm>
          <a:prstGeom prst="chevron">
            <a:avLst>
              <a:gd name="adj" fmla="val 19026"/>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de-AT" sz="1600">
                <a:effectLst/>
                <a:ea typeface="Times New Roman"/>
                <a:cs typeface="Times New Roman"/>
              </a:rPr>
              <a:t> </a:t>
            </a:r>
            <a:endParaRPr lang="de-AT" sz="1600">
              <a:effectLst/>
              <a:ea typeface="Calibri"/>
              <a:cs typeface="Times New Roman"/>
            </a:endParaRPr>
          </a:p>
        </p:txBody>
      </p:sp>
      <p:sp>
        <p:nvSpPr>
          <p:cNvPr id="22" name="Textfeld 98"/>
          <p:cNvSpPr txBox="1"/>
          <p:nvPr/>
        </p:nvSpPr>
        <p:spPr>
          <a:xfrm>
            <a:off x="8141114" y="3657867"/>
            <a:ext cx="3383218" cy="1854354"/>
          </a:xfrm>
          <a:prstGeom prst="rect">
            <a:avLst/>
          </a:prstGeom>
          <a:noFill/>
          <a:ln>
            <a:noFill/>
          </a:ln>
        </p:spPr>
        <p:txBody>
          <a:bodyPr wrap="square" rtlCol="0">
            <a:spAutoFit/>
          </a:bodyPr>
          <a:lstStyle/>
          <a:p>
            <a:pPr marL="342900" lvl="0" indent="-165100">
              <a:spcAft>
                <a:spcPts val="300"/>
              </a:spcAft>
              <a:buFont typeface="Arial"/>
              <a:buChar char="•"/>
            </a:pPr>
            <a:r>
              <a:rPr lang="da-DK" sz="1600" dirty="0">
                <a:solidFill>
                  <a:srgbClr val="000000"/>
                </a:solidFill>
                <a:latin typeface="Roboto" panose="02000000000000000000" pitchFamily="2" charset="0"/>
                <a:ea typeface="Roboto" panose="02000000000000000000" pitchFamily="2" charset="0"/>
                <a:cs typeface="Times New Roman"/>
              </a:rPr>
              <a:t>Eksisterende energimærker,</a:t>
            </a:r>
            <a:br>
              <a:rPr lang="da-DK" sz="1600" dirty="0">
                <a:solidFill>
                  <a:srgbClr val="000000"/>
                </a:solidFill>
                <a:latin typeface="Roboto" panose="02000000000000000000" pitchFamily="2" charset="0"/>
                <a:ea typeface="Roboto" panose="02000000000000000000" pitchFamily="2" charset="0"/>
                <a:cs typeface="Times New Roman"/>
              </a:rPr>
            </a:br>
            <a:r>
              <a:rPr lang="da-DK" sz="1600" dirty="0">
                <a:solidFill>
                  <a:srgbClr val="000000"/>
                </a:solidFill>
                <a:latin typeface="Roboto" panose="02000000000000000000" pitchFamily="2" charset="0"/>
                <a:ea typeface="Roboto" panose="02000000000000000000" pitchFamily="2" charset="0"/>
                <a:cs typeface="Times New Roman"/>
              </a:rPr>
              <a:t>som er synlige på emballagen eller vedhæftet lyskilden, skal tildækkes med et re-skaleret mærke af samme størrelse</a:t>
            </a:r>
          </a:p>
          <a:p>
            <a:pPr marL="342900" lvl="0" indent="-165100">
              <a:spcAft>
                <a:spcPts val="300"/>
              </a:spcAft>
              <a:buFont typeface="Arial"/>
              <a:buChar char="•"/>
            </a:pPr>
            <a:r>
              <a:rPr lang="da-DK" sz="1600" dirty="0">
                <a:solidFill>
                  <a:srgbClr val="000000"/>
                </a:solidFill>
                <a:latin typeface="Roboto" panose="02000000000000000000" pitchFamily="2" charset="0"/>
                <a:ea typeface="Roboto" panose="02000000000000000000" pitchFamily="2" charset="0"/>
                <a:cs typeface="Times New Roman"/>
              </a:rPr>
              <a:t>Produktdatablade skal være tilgængelige </a:t>
            </a:r>
          </a:p>
        </p:txBody>
      </p:sp>
      <p:sp>
        <p:nvSpPr>
          <p:cNvPr id="23" name="Textfeld 103"/>
          <p:cNvSpPr txBox="1"/>
          <p:nvPr/>
        </p:nvSpPr>
        <p:spPr>
          <a:xfrm>
            <a:off x="9075945" y="2534198"/>
            <a:ext cx="1332416" cy="338554"/>
          </a:xfrm>
          <a:prstGeom prst="rect">
            <a:avLst/>
          </a:prstGeom>
          <a:noFill/>
          <a:ln>
            <a:noFill/>
          </a:ln>
        </p:spPr>
        <p:txBody>
          <a:bodyPr wrap="none" rtlCol="0">
            <a:spAutoFit/>
          </a:bodyPr>
          <a:lstStyle/>
          <a:p>
            <a:pPr>
              <a:spcAft>
                <a:spcPts val="0"/>
              </a:spcAft>
            </a:pPr>
            <a:r>
              <a:rPr lang="en-GB" sz="1600" kern="1200" dirty="0">
                <a:solidFill>
                  <a:srgbClr val="000000"/>
                </a:solidFill>
                <a:effectLst/>
                <a:latin typeface="Roboto" panose="02000000000000000000" pitchFamily="2" charset="0"/>
                <a:ea typeface="Roboto" panose="02000000000000000000" pitchFamily="2" charset="0"/>
                <a:cs typeface="Times New Roman"/>
              </a:rPr>
              <a:t>Fra 1.3.2023</a:t>
            </a:r>
            <a:endParaRPr lang="de-AT" sz="1600" dirty="0">
              <a:effectLst/>
              <a:latin typeface="Roboto" panose="02000000000000000000" pitchFamily="2" charset="0"/>
              <a:ea typeface="Roboto" panose="02000000000000000000" pitchFamily="2" charset="0"/>
            </a:endParaRPr>
          </a:p>
        </p:txBody>
      </p:sp>
      <p:sp>
        <p:nvSpPr>
          <p:cNvPr id="24" name="Textfeld 104"/>
          <p:cNvSpPr txBox="1"/>
          <p:nvPr/>
        </p:nvSpPr>
        <p:spPr>
          <a:xfrm>
            <a:off x="4155059" y="2968900"/>
            <a:ext cx="3618298" cy="830997"/>
          </a:xfrm>
          <a:prstGeom prst="rect">
            <a:avLst/>
          </a:prstGeom>
          <a:noFill/>
          <a:ln>
            <a:noFill/>
          </a:ln>
        </p:spPr>
        <p:txBody>
          <a:bodyPr wrap="none" rtlCol="0">
            <a:spAutoFit/>
          </a:bodyPr>
          <a:lstStyle/>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18 måneders overgangsperiode med </a:t>
            </a:r>
          </a:p>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mulighed for at vise det eksisterende</a:t>
            </a:r>
          </a:p>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energimærke</a:t>
            </a:r>
            <a:endParaRPr lang="da-DK" sz="1600" dirty="0">
              <a:latin typeface="Roboto" panose="02000000000000000000" pitchFamily="2" charset="0"/>
              <a:ea typeface="Roboto" panose="02000000000000000000" pitchFamily="2" charset="0"/>
            </a:endParaRPr>
          </a:p>
        </p:txBody>
      </p:sp>
      <p:sp>
        <p:nvSpPr>
          <p:cNvPr id="25" name="Textfeld 105"/>
          <p:cNvSpPr txBox="1"/>
          <p:nvPr/>
        </p:nvSpPr>
        <p:spPr>
          <a:xfrm>
            <a:off x="4240639" y="3713329"/>
            <a:ext cx="3946485" cy="2385268"/>
          </a:xfrm>
          <a:prstGeom prst="rect">
            <a:avLst/>
          </a:prstGeom>
          <a:noFill/>
          <a:ln>
            <a:noFill/>
          </a:ln>
        </p:spPr>
        <p:txBody>
          <a:bodyPr wrap="square" rtlCol="0">
            <a:spAutoFit/>
          </a:bodyPr>
          <a:lstStyle/>
          <a:p>
            <a:pPr marL="453390" indent="-226695">
              <a:spcAft>
                <a:spcPts val="300"/>
              </a:spcAft>
              <a:buFont typeface="Arial" panose="020B0604020202020204" pitchFamily="34" charset="0"/>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Lyskildemodeller, som allerede er markedsført før 1.9.2021, kan fortsat udbydes med det eksisterende energimærke</a:t>
            </a:r>
          </a:p>
          <a:p>
            <a:pPr marL="453390" indent="-226695">
              <a:spcAft>
                <a:spcPts val="300"/>
              </a:spcAft>
              <a:buFont typeface="Arial" panose="020B0604020202020204" pitchFamily="34" charset="0"/>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på forhandlerens anmodning levere de re-skalerede energimærker til lyskilder på </a:t>
            </a:r>
            <a:br>
              <a:rPr lang="da-DK" sz="1600" dirty="0">
                <a:solidFill>
                  <a:srgbClr val="000000"/>
                </a:solidFill>
                <a:latin typeface="Roboto" panose="02000000000000000000" pitchFamily="2" charset="0"/>
                <a:ea typeface="Roboto" panose="02000000000000000000" pitchFamily="2" charset="0"/>
                <a:cs typeface="Times New Roman"/>
              </a:rPr>
            </a:br>
            <a:r>
              <a:rPr lang="da-DK" sz="1600" dirty="0">
                <a:solidFill>
                  <a:srgbClr val="000000"/>
                </a:solidFill>
                <a:latin typeface="Roboto" panose="02000000000000000000" pitchFamily="2" charset="0"/>
                <a:ea typeface="Roboto" panose="02000000000000000000" pitchFamily="2" charset="0"/>
                <a:cs typeface="Times New Roman"/>
              </a:rPr>
              <a:t>forhandlernes lagre</a:t>
            </a:r>
          </a:p>
          <a:p>
            <a:pPr marL="226695">
              <a:spcAft>
                <a:spcPts val="300"/>
              </a:spcAft>
              <a:tabLst>
                <a:tab pos="457200" algn="l"/>
              </a:tabLst>
            </a:pPr>
            <a:endParaRPr lang="de-AT" sz="1600" dirty="0">
              <a:effectLst/>
              <a:latin typeface="Roboto"/>
              <a:ea typeface="Times New Roman"/>
            </a:endParaRPr>
          </a:p>
        </p:txBody>
      </p:sp>
      <p:sp>
        <p:nvSpPr>
          <p:cNvPr id="26" name="Eingekerbter Richtungspfeil 25"/>
          <p:cNvSpPr/>
          <p:nvPr/>
        </p:nvSpPr>
        <p:spPr>
          <a:xfrm>
            <a:off x="290052" y="2953133"/>
            <a:ext cx="4030423" cy="2874353"/>
          </a:xfrm>
          <a:prstGeom prst="chevron">
            <a:avLst>
              <a:gd name="adj" fmla="val 18995"/>
            </a:avLst>
          </a:prstGeom>
          <a:solidFill>
            <a:srgbClr val="26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27" name="Textfeld 38"/>
          <p:cNvSpPr txBox="1"/>
          <p:nvPr/>
        </p:nvSpPr>
        <p:spPr>
          <a:xfrm>
            <a:off x="942057" y="3768541"/>
            <a:ext cx="3244837" cy="1569660"/>
          </a:xfrm>
          <a:prstGeom prst="rect">
            <a:avLst/>
          </a:prstGeom>
          <a:noFill/>
          <a:ln>
            <a:noFill/>
          </a:ln>
        </p:spPr>
        <p:txBody>
          <a:bodyPr wrap="square" rtlCol="0">
            <a:spAutoFit/>
          </a:bodyPr>
          <a:lstStyle/>
          <a:p>
            <a:pPr marL="342900" lvl="0" indent="-165100">
              <a:spcAft>
                <a:spcPts val="0"/>
              </a:spcAft>
              <a:buFont typeface="Arial"/>
              <a:buChar char="•"/>
            </a:pPr>
            <a:r>
              <a:rPr lang="da-DK" sz="1600" dirty="0">
                <a:solidFill>
                  <a:srgbClr val="000000"/>
                </a:solidFill>
                <a:latin typeface="Roboto" panose="02000000000000000000" pitchFamily="2" charset="0"/>
                <a:ea typeface="Roboto" panose="02000000000000000000" pitchFamily="2" charset="0"/>
                <a:cs typeface="Times New Roman"/>
              </a:rPr>
              <a:t>Leverandører skal gen-registrere de produktmodeller i EPREL, som skal vise et re-skaleret energimærke, med baggrund i den nye </a:t>
            </a:r>
            <a:br>
              <a:rPr lang="da-DK" sz="1600" dirty="0">
                <a:solidFill>
                  <a:srgbClr val="000000"/>
                </a:solidFill>
                <a:latin typeface="Roboto" panose="02000000000000000000" pitchFamily="2" charset="0"/>
                <a:ea typeface="Roboto" panose="02000000000000000000" pitchFamily="2" charset="0"/>
                <a:cs typeface="Times New Roman"/>
              </a:rPr>
            </a:br>
            <a:r>
              <a:rPr lang="da-DK" sz="1600" dirty="0">
                <a:solidFill>
                  <a:srgbClr val="000000"/>
                </a:solidFill>
                <a:latin typeface="Roboto" panose="02000000000000000000" pitchFamily="2" charset="0"/>
                <a:ea typeface="Roboto" panose="02000000000000000000" pitchFamily="2" charset="0"/>
                <a:cs typeface="Times New Roman"/>
              </a:rPr>
              <a:t>forordning for lyskilder</a:t>
            </a:r>
            <a:endParaRPr lang="da-DK" dirty="0">
              <a:latin typeface="Roboto" panose="02000000000000000000" pitchFamily="2" charset="0"/>
              <a:ea typeface="Roboto" panose="02000000000000000000" pitchFamily="2" charset="0"/>
              <a:cs typeface="Times New Roman"/>
            </a:endParaRPr>
          </a:p>
        </p:txBody>
      </p:sp>
      <p:sp>
        <p:nvSpPr>
          <p:cNvPr id="31" name="Textfeld 41"/>
          <p:cNvSpPr txBox="1"/>
          <p:nvPr/>
        </p:nvSpPr>
        <p:spPr>
          <a:xfrm>
            <a:off x="1696200" y="2521022"/>
            <a:ext cx="1332416" cy="338554"/>
          </a:xfrm>
          <a:prstGeom prst="rect">
            <a:avLst/>
          </a:prstGeom>
          <a:noFill/>
          <a:ln>
            <a:noFill/>
          </a:ln>
        </p:spPr>
        <p:txBody>
          <a:bodyPr wrap="none" rtlCol="0">
            <a:spAutoFit/>
          </a:bodyPr>
          <a:lstStyle/>
          <a:p>
            <a:pPr>
              <a:spcAft>
                <a:spcPts val="0"/>
              </a:spcAft>
            </a:pPr>
            <a:r>
              <a:rPr lang="en-GB" sz="1600" dirty="0">
                <a:solidFill>
                  <a:srgbClr val="000000"/>
                </a:solidFill>
                <a:latin typeface="Roboto"/>
                <a:ea typeface="Times New Roman"/>
                <a:cs typeface="Times New Roman"/>
              </a:rPr>
              <a:t>Fra</a:t>
            </a:r>
            <a:r>
              <a:rPr lang="en-GB" sz="1600" kern="1200" dirty="0">
                <a:solidFill>
                  <a:srgbClr val="000000"/>
                </a:solidFill>
                <a:effectLst/>
                <a:latin typeface="Roboto"/>
                <a:ea typeface="Times New Roman"/>
                <a:cs typeface="Times New Roman"/>
              </a:rPr>
              <a:t> 1.5.2021</a:t>
            </a:r>
            <a:endParaRPr lang="de-AT" sz="1600" dirty="0">
              <a:effectLst/>
              <a:latin typeface="Roboto"/>
              <a:ea typeface="Times New Roman"/>
            </a:endParaRPr>
          </a:p>
        </p:txBody>
      </p:sp>
      <p:sp>
        <p:nvSpPr>
          <p:cNvPr id="32" name="Textfeld 98"/>
          <p:cNvSpPr txBox="1"/>
          <p:nvPr/>
        </p:nvSpPr>
        <p:spPr>
          <a:xfrm>
            <a:off x="7917056" y="3069347"/>
            <a:ext cx="3389567" cy="584775"/>
          </a:xfrm>
          <a:prstGeom prst="rect">
            <a:avLst/>
          </a:prstGeom>
          <a:noFill/>
          <a:ln>
            <a:noFill/>
          </a:ln>
        </p:spPr>
        <p:txBody>
          <a:bodyPr wrap="square" rtlCol="0">
            <a:spAutoFit/>
          </a:bodyPr>
          <a:lstStyle/>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Alle lyskilder viser det re-skalerede energimærke</a:t>
            </a:r>
            <a:endParaRPr lang="da-DK" sz="1600" dirty="0">
              <a:latin typeface="Roboto" panose="02000000000000000000" pitchFamily="2" charset="0"/>
              <a:ea typeface="Roboto" panose="02000000000000000000" pitchFamily="2" charset="0"/>
            </a:endParaRPr>
          </a:p>
        </p:txBody>
      </p:sp>
      <p:sp>
        <p:nvSpPr>
          <p:cNvPr id="33" name="Textfeld 38"/>
          <p:cNvSpPr txBox="1"/>
          <p:nvPr/>
        </p:nvSpPr>
        <p:spPr>
          <a:xfrm>
            <a:off x="478541" y="3090209"/>
            <a:ext cx="3197552" cy="584775"/>
          </a:xfrm>
          <a:prstGeom prst="rect">
            <a:avLst/>
          </a:prstGeom>
          <a:noFill/>
          <a:ln>
            <a:noFill/>
          </a:ln>
        </p:spPr>
        <p:txBody>
          <a:bodyPr wrap="square" rtlCol="0">
            <a:spAutoFit/>
          </a:bodyPr>
          <a:lstStyle/>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Leverandørers inddatering af produktdata i EPREL</a:t>
            </a:r>
            <a:endParaRPr lang="de-AT" sz="1600" dirty="0">
              <a:latin typeface="Roboto" panose="02000000000000000000" pitchFamily="2" charset="0"/>
              <a:ea typeface="Roboto" panose="02000000000000000000" pitchFamily="2" charset="0"/>
            </a:endParaRPr>
          </a:p>
        </p:txBody>
      </p:sp>
      <p:sp>
        <p:nvSpPr>
          <p:cNvPr id="34" name="Textfeld 102"/>
          <p:cNvSpPr txBox="1"/>
          <p:nvPr/>
        </p:nvSpPr>
        <p:spPr>
          <a:xfrm>
            <a:off x="4709432" y="2523071"/>
            <a:ext cx="2518638" cy="338554"/>
          </a:xfrm>
          <a:prstGeom prst="rect">
            <a:avLst/>
          </a:prstGeom>
          <a:noFill/>
          <a:ln>
            <a:noFill/>
          </a:ln>
        </p:spPr>
        <p:txBody>
          <a:bodyPr wrap="none" rtlCol="0">
            <a:spAutoFit/>
          </a:bodyPr>
          <a:lstStyle/>
          <a:p>
            <a:pPr>
              <a:spcAft>
                <a:spcPts val="0"/>
              </a:spcAft>
            </a:pPr>
            <a:r>
              <a:rPr lang="en-GB" sz="1600" dirty="0">
                <a:solidFill>
                  <a:srgbClr val="000000"/>
                </a:solidFill>
                <a:latin typeface="Roboto" panose="02000000000000000000" pitchFamily="2" charset="0"/>
                <a:ea typeface="Roboto" panose="02000000000000000000" pitchFamily="2" charset="0"/>
                <a:cs typeface="Times New Roman"/>
              </a:rPr>
              <a:t>Fra </a:t>
            </a:r>
            <a:r>
              <a:rPr lang="en-GB" sz="1600" kern="1200" dirty="0">
                <a:solidFill>
                  <a:srgbClr val="000000"/>
                </a:solidFill>
                <a:effectLst/>
                <a:latin typeface="Roboto" panose="02000000000000000000" pitchFamily="2" charset="0"/>
                <a:ea typeface="Roboto" panose="02000000000000000000" pitchFamily="2" charset="0"/>
                <a:cs typeface="Times New Roman"/>
              </a:rPr>
              <a:t>1.9.2021 </a:t>
            </a:r>
            <a:r>
              <a:rPr lang="en-GB" sz="1600" kern="1200" dirty="0" err="1">
                <a:solidFill>
                  <a:srgbClr val="000000"/>
                </a:solidFill>
                <a:effectLst/>
                <a:latin typeface="Roboto" panose="02000000000000000000" pitchFamily="2" charset="0"/>
                <a:ea typeface="Roboto" panose="02000000000000000000" pitchFamily="2" charset="0"/>
                <a:cs typeface="Times New Roman"/>
              </a:rPr>
              <a:t>til</a:t>
            </a:r>
            <a:r>
              <a:rPr lang="en-GB" sz="1600" kern="1200" dirty="0">
                <a:solidFill>
                  <a:srgbClr val="000000"/>
                </a:solidFill>
                <a:effectLst/>
                <a:latin typeface="Roboto" panose="02000000000000000000" pitchFamily="2" charset="0"/>
                <a:ea typeface="Roboto" panose="02000000000000000000" pitchFamily="2" charset="0"/>
                <a:cs typeface="Times New Roman"/>
              </a:rPr>
              <a:t> 28.2.2023</a:t>
            </a:r>
            <a:endParaRPr lang="de-AT" sz="1600"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83560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p:txBody>
          <a:bodyPr/>
          <a:lstStyle/>
          <a:p>
            <a:r>
              <a:rPr lang="da-DK" b="1" dirty="0"/>
              <a:t>Udskiftning til det </a:t>
            </a:r>
            <a:r>
              <a:rPr lang="da-DK" b="1" dirty="0" err="1"/>
              <a:t>reskalerede</a:t>
            </a:r>
            <a:r>
              <a:rPr lang="da-DK" b="1" dirty="0"/>
              <a:t> energimærke for lyskilder</a:t>
            </a:r>
            <a:br>
              <a:rPr lang="en-US" b="1" dirty="0"/>
            </a:br>
            <a:br>
              <a:rPr lang="en-US" b="1" dirty="0"/>
            </a:br>
            <a:br>
              <a:rPr lang="de-DE" dirty="0">
                <a:solidFill>
                  <a:srgbClr val="2FAA5C"/>
                </a:solidFill>
              </a:rPr>
            </a:br>
            <a:endParaRPr lang="en-US" dirty="0">
              <a:solidFill>
                <a:srgbClr val="2FAA5C"/>
              </a:solidFill>
            </a:endParaRPr>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p:txBody>
          <a:bodyPr/>
          <a:lstStyle/>
          <a:p>
            <a:endParaRPr lang="de-DE" dirty="0"/>
          </a:p>
          <a:p>
            <a:endParaRPr lang="de-DE" dirty="0"/>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nvPr>
        </p:nvSpPr>
        <p:spPr>
          <a:xfrm>
            <a:off x="5791199" y="6394527"/>
            <a:ext cx="475547" cy="365125"/>
          </a:xfrm>
          <a:prstGeom prst="rect">
            <a:avLst/>
          </a:prstGeom>
        </p:spPr>
        <p:txBody>
          <a:bodyPr/>
          <a:lstStyle>
            <a:defPPr>
              <a:defRPr lang="de-DE"/>
            </a:defPPr>
            <a:lvl1pPr marL="0" algn="r" defTabSz="914400" rtl="0" eaLnBrk="1" latinLnBrk="0" hangingPunct="1">
              <a:defRPr sz="1000" kern="1200" baseline="0">
                <a:solidFill>
                  <a:srgbClr val="91C33F"/>
                </a:solidFill>
                <a:latin typeface="Roboto"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493DDB-4007-DA47-80CB-0ED21D6E3CF6}" type="slidenum">
              <a:rPr lang="de-DE" smtClean="0"/>
              <a:pPr/>
              <a:t>13</a:t>
            </a:fld>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 name="Rechteck 2"/>
          <p:cNvSpPr/>
          <p:nvPr/>
        </p:nvSpPr>
        <p:spPr>
          <a:xfrm>
            <a:off x="590400" y="1624376"/>
            <a:ext cx="7809071" cy="369332"/>
          </a:xfrm>
          <a:prstGeom prst="rect">
            <a:avLst/>
          </a:prstGeom>
        </p:spPr>
        <p:txBody>
          <a:bodyPr wrap="square">
            <a:spAutoFit/>
          </a:bodyPr>
          <a:lstStyle/>
          <a:p>
            <a:pPr>
              <a:spcAft>
                <a:spcPts val="0"/>
              </a:spcAft>
            </a:pPr>
            <a:r>
              <a:rPr lang="da-DK" dirty="0">
                <a:latin typeface="Roboto Light "/>
                <a:ea typeface="Roboto" panose="02000000000000000000" pitchFamily="2" charset="0"/>
                <a:cs typeface="Times New Roman"/>
              </a:rPr>
              <a:t>Nye lyskilder markedsført fra 1. september 2021</a:t>
            </a:r>
            <a:endParaRPr lang="da-DK" sz="1600" dirty="0">
              <a:latin typeface="Roboto Light "/>
              <a:ea typeface="Roboto" panose="02000000000000000000" pitchFamily="2" charset="0"/>
            </a:endParaRPr>
          </a:p>
        </p:txBody>
      </p:sp>
      <p:sp>
        <p:nvSpPr>
          <p:cNvPr id="12" name="Eingekerbter Richtungspfeil 11"/>
          <p:cNvSpPr/>
          <p:nvPr/>
        </p:nvSpPr>
        <p:spPr>
          <a:xfrm>
            <a:off x="6200789" y="2649708"/>
            <a:ext cx="5370095" cy="2923778"/>
          </a:xfrm>
          <a:prstGeom prst="chevron">
            <a:avLst>
              <a:gd name="adj" fmla="val 21444"/>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13" name="Eingekerbter Richtungspfeil 12"/>
          <p:cNvSpPr/>
          <p:nvPr/>
        </p:nvSpPr>
        <p:spPr>
          <a:xfrm>
            <a:off x="743527" y="2649709"/>
            <a:ext cx="5802415" cy="2923777"/>
          </a:xfrm>
          <a:prstGeom prst="chevron">
            <a:avLst>
              <a:gd name="adj" fmla="val 20721"/>
            </a:avLst>
          </a:prstGeom>
          <a:solidFill>
            <a:srgbClr val="2FA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de-AT" sz="1600">
                <a:effectLst/>
                <a:ea typeface="Times New Roman"/>
                <a:cs typeface="Times New Roman"/>
              </a:rPr>
              <a:t> </a:t>
            </a:r>
            <a:endParaRPr lang="de-AT" sz="1600">
              <a:effectLst/>
              <a:ea typeface="Calibri"/>
              <a:cs typeface="Times New Roman"/>
            </a:endParaRPr>
          </a:p>
        </p:txBody>
      </p:sp>
      <p:sp>
        <p:nvSpPr>
          <p:cNvPr id="14" name="Textfeld 66"/>
          <p:cNvSpPr txBox="1"/>
          <p:nvPr/>
        </p:nvSpPr>
        <p:spPr>
          <a:xfrm>
            <a:off x="6921760" y="3788192"/>
            <a:ext cx="3806825" cy="666800"/>
          </a:xfrm>
          <a:prstGeom prst="rect">
            <a:avLst/>
          </a:prstGeom>
          <a:noFill/>
          <a:ln>
            <a:noFill/>
          </a:ln>
        </p:spPr>
        <p:txBody>
          <a:bodyPr wrap="square" rtlCol="0">
            <a:noAutofit/>
          </a:bodyPr>
          <a:lstStyle/>
          <a:p>
            <a:pPr marL="453390" indent="-226695">
              <a:spcBef>
                <a:spcPts val="500"/>
              </a:spcBef>
              <a:spcAft>
                <a:spcPts val="300"/>
              </a:spcAft>
              <a:buFont typeface="Arial" panose="020B0604020202020204" pitchFamily="34" charset="0"/>
              <a:buChar char="•"/>
            </a:pPr>
            <a:r>
              <a:rPr lang="da-DK" sz="1600" dirty="0">
                <a:solidFill>
                  <a:srgbClr val="000000"/>
                </a:solidFill>
                <a:latin typeface="Roboto" panose="02000000000000000000" pitchFamily="2" charset="0"/>
                <a:ea typeface="Roboto" panose="02000000000000000000" pitchFamily="2" charset="0"/>
                <a:cs typeface="Times New Roman"/>
              </a:rPr>
              <a:t>Ved fjernsalg eller salg fra netbutikker se yderligere krav i forordningen</a:t>
            </a:r>
            <a:endParaRPr lang="da-DK" dirty="0">
              <a:latin typeface="Roboto" panose="02000000000000000000" pitchFamily="2" charset="0"/>
              <a:ea typeface="Roboto" panose="02000000000000000000" pitchFamily="2" charset="0"/>
            </a:endParaRPr>
          </a:p>
        </p:txBody>
      </p:sp>
      <p:sp>
        <p:nvSpPr>
          <p:cNvPr id="15" name="Textfeld 86"/>
          <p:cNvSpPr txBox="1"/>
          <p:nvPr/>
        </p:nvSpPr>
        <p:spPr>
          <a:xfrm>
            <a:off x="652757" y="2221083"/>
            <a:ext cx="4525598" cy="338554"/>
          </a:xfrm>
          <a:prstGeom prst="rect">
            <a:avLst/>
          </a:prstGeom>
          <a:noFill/>
          <a:ln>
            <a:noFill/>
          </a:ln>
        </p:spPr>
        <p:txBody>
          <a:bodyPr wrap="none" rtlCol="0">
            <a:spAutoFit/>
          </a:bodyPr>
          <a:lstStyle/>
          <a:p>
            <a:pPr>
              <a:spcAft>
                <a:spcPts val="0"/>
              </a:spcAft>
            </a:pPr>
            <a:r>
              <a:rPr lang="da-DK" sz="1600" dirty="0">
                <a:solidFill>
                  <a:srgbClr val="000000"/>
                </a:solidFill>
                <a:latin typeface="Roboto"/>
                <a:ea typeface="Times New Roman"/>
                <a:cs typeface="Times New Roman"/>
              </a:rPr>
              <a:t>Fra</a:t>
            </a:r>
            <a:r>
              <a:rPr lang="da-DK" sz="1600" kern="1200" dirty="0">
                <a:solidFill>
                  <a:srgbClr val="000000"/>
                </a:solidFill>
                <a:effectLst/>
                <a:latin typeface="Roboto"/>
                <a:ea typeface="Times New Roman"/>
                <a:cs typeface="Times New Roman"/>
              </a:rPr>
              <a:t> 1.5.2021 når produktet bringes i omsætning</a:t>
            </a:r>
            <a:endParaRPr lang="da-DK" sz="1600" dirty="0">
              <a:effectLst/>
              <a:latin typeface="Roboto"/>
              <a:ea typeface="Times New Roman"/>
            </a:endParaRPr>
          </a:p>
        </p:txBody>
      </p:sp>
      <p:sp>
        <p:nvSpPr>
          <p:cNvPr id="16" name="Textfeld 88"/>
          <p:cNvSpPr txBox="1"/>
          <p:nvPr/>
        </p:nvSpPr>
        <p:spPr>
          <a:xfrm>
            <a:off x="2238706" y="2811607"/>
            <a:ext cx="3368230" cy="584775"/>
          </a:xfrm>
          <a:prstGeom prst="rect">
            <a:avLst/>
          </a:prstGeom>
          <a:noFill/>
          <a:ln>
            <a:noFill/>
          </a:ln>
        </p:spPr>
        <p:txBody>
          <a:bodyPr wrap="none" rtlCol="0">
            <a:spAutoFit/>
          </a:bodyPr>
          <a:lstStyle/>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Leverandører oplyser produktdata </a:t>
            </a:r>
            <a:endParaRPr lang="da-DK" sz="1600" dirty="0">
              <a:latin typeface="Roboto" panose="02000000000000000000" pitchFamily="2" charset="0"/>
              <a:ea typeface="Roboto" panose="02000000000000000000" pitchFamily="2" charset="0"/>
            </a:endParaRPr>
          </a:p>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i EPREL og til forhandlere</a:t>
            </a:r>
            <a:endParaRPr lang="da-DK" sz="1600" dirty="0">
              <a:latin typeface="Roboto" panose="02000000000000000000" pitchFamily="2" charset="0"/>
              <a:ea typeface="Roboto" panose="02000000000000000000" pitchFamily="2" charset="0"/>
            </a:endParaRPr>
          </a:p>
        </p:txBody>
      </p:sp>
      <p:sp>
        <p:nvSpPr>
          <p:cNvPr id="17" name="Textfeld 89"/>
          <p:cNvSpPr txBox="1"/>
          <p:nvPr/>
        </p:nvSpPr>
        <p:spPr>
          <a:xfrm>
            <a:off x="1378857" y="3413021"/>
            <a:ext cx="4887890" cy="2100575"/>
          </a:xfrm>
          <a:prstGeom prst="rect">
            <a:avLst/>
          </a:prstGeom>
          <a:noFill/>
          <a:ln>
            <a:noFill/>
          </a:ln>
        </p:spPr>
        <p:txBody>
          <a:bodyPr wrap="square" rtlCol="0">
            <a:spAutoFit/>
          </a:bodyPr>
          <a:lstStyle/>
          <a:p>
            <a:pPr marL="342900" lvl="0" indent="-165100">
              <a:spcAft>
                <a:spcPts val="300"/>
              </a:spcAft>
              <a:buFont typeface="Arial"/>
              <a:buChar char="•"/>
            </a:pPr>
            <a:r>
              <a:rPr lang="da-DK" sz="1600" dirty="0">
                <a:solidFill>
                  <a:srgbClr val="000000"/>
                </a:solidFill>
                <a:latin typeface="Roboto" panose="02000000000000000000" pitchFamily="2" charset="0"/>
                <a:ea typeface="Roboto" panose="02000000000000000000" pitchFamily="2" charset="0"/>
                <a:cs typeface="Times New Roman"/>
              </a:rPr>
              <a:t>Leverandører skal registrere produktmodeller i EPREL med baggrund i den nye forordning om lyskilder og vise det re-skalerede energimærke på emballagen</a:t>
            </a:r>
          </a:p>
          <a:p>
            <a:pPr marL="342900" lvl="0" indent="-165100">
              <a:spcAft>
                <a:spcPts val="300"/>
              </a:spcAft>
              <a:buFont typeface="Arial"/>
              <a:buChar char="•"/>
            </a:pPr>
            <a:r>
              <a:rPr lang="da-DK" sz="1600" dirty="0">
                <a:solidFill>
                  <a:srgbClr val="000000"/>
                </a:solidFill>
                <a:latin typeface="Roboto" panose="02000000000000000000" pitchFamily="2" charset="0"/>
                <a:ea typeface="Roboto" panose="02000000000000000000" pitchFamily="2" charset="0"/>
                <a:cs typeface="Times New Roman"/>
              </a:rPr>
              <a:t>Leverandører skal levere det tilhørende produktdatablad til forhandlere i elektronisk form. Forhandlere kan anmode om et fysisk eksemplar af produktdatabladet</a:t>
            </a:r>
          </a:p>
        </p:txBody>
      </p:sp>
      <p:sp>
        <p:nvSpPr>
          <p:cNvPr id="18" name="Textfeld 66"/>
          <p:cNvSpPr txBox="1"/>
          <p:nvPr/>
        </p:nvSpPr>
        <p:spPr>
          <a:xfrm>
            <a:off x="6773139" y="2792609"/>
            <a:ext cx="3806825" cy="830997"/>
          </a:xfrm>
          <a:prstGeom prst="rect">
            <a:avLst/>
          </a:prstGeom>
          <a:noFill/>
          <a:ln>
            <a:noFill/>
          </a:ln>
        </p:spPr>
        <p:txBody>
          <a:bodyPr wrap="square" rtlCol="0">
            <a:spAutoFit/>
          </a:bodyPr>
          <a:lstStyle/>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Nye produktmodeller med re-skaleret energimærke på emballagen i fysiske butikker og netbutikker</a:t>
            </a:r>
            <a:endParaRPr lang="da-DK" sz="1600" dirty="0">
              <a:latin typeface="Roboto" panose="02000000000000000000" pitchFamily="2" charset="0"/>
              <a:ea typeface="Roboto" panose="02000000000000000000" pitchFamily="2" charset="0"/>
            </a:endParaRPr>
          </a:p>
        </p:txBody>
      </p:sp>
      <p:sp>
        <p:nvSpPr>
          <p:cNvPr id="19" name="Textfeld 86"/>
          <p:cNvSpPr txBox="1"/>
          <p:nvPr/>
        </p:nvSpPr>
        <p:spPr>
          <a:xfrm>
            <a:off x="8093241" y="2221480"/>
            <a:ext cx="1332416" cy="338554"/>
          </a:xfrm>
          <a:prstGeom prst="rect">
            <a:avLst/>
          </a:prstGeom>
          <a:noFill/>
          <a:ln>
            <a:noFill/>
          </a:ln>
        </p:spPr>
        <p:txBody>
          <a:bodyPr wrap="none" rtlCol="0">
            <a:spAutoFit/>
          </a:bodyPr>
          <a:lstStyle/>
          <a:p>
            <a:pPr>
              <a:spcAft>
                <a:spcPts val="0"/>
              </a:spcAft>
            </a:pPr>
            <a:r>
              <a:rPr lang="en-GB" sz="1600" kern="1200" dirty="0">
                <a:solidFill>
                  <a:srgbClr val="000000"/>
                </a:solidFill>
                <a:effectLst/>
                <a:latin typeface="Roboto"/>
                <a:ea typeface="Times New Roman"/>
                <a:cs typeface="Times New Roman"/>
              </a:rPr>
              <a:t>Fra 1.9.2021</a:t>
            </a:r>
            <a:endParaRPr lang="de-AT" sz="1600" dirty="0">
              <a:effectLst/>
              <a:latin typeface="Roboto"/>
              <a:ea typeface="Times New Roman"/>
            </a:endParaRPr>
          </a:p>
        </p:txBody>
      </p:sp>
    </p:spTree>
    <p:extLst>
      <p:ext uri="{BB962C8B-B14F-4D97-AF65-F5344CB8AC3E}">
        <p14:creationId xmlns:p14="http://schemas.microsoft.com/office/powerpoint/2010/main" val="297177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16E5FA-C37A-0C48-B658-DCB491CD3D12}"/>
              </a:ext>
            </a:extLst>
          </p:cNvPr>
          <p:cNvSpPr>
            <a:spLocks noGrp="1"/>
          </p:cNvSpPr>
          <p:nvPr>
            <p:ph type="body" idx="1"/>
          </p:nvPr>
        </p:nvSpPr>
        <p:spPr>
          <a:xfrm>
            <a:off x="591128" y="1459449"/>
            <a:ext cx="5328409" cy="823912"/>
          </a:xfrm>
        </p:spPr>
        <p:txBody>
          <a:bodyPr/>
          <a:lstStyle/>
          <a:p>
            <a:r>
              <a:rPr lang="de-DE" b="1" dirty="0">
                <a:solidFill>
                  <a:srgbClr val="26AA5F"/>
                </a:solidFill>
              </a:rPr>
              <a:t>FJERNSALG OG SALG VIA NETTET</a:t>
            </a:r>
            <a:endParaRPr lang="de-DE" dirty="0">
              <a:solidFill>
                <a:srgbClr val="26AA5F"/>
              </a:solidFill>
            </a:endParaRPr>
          </a:p>
          <a:p>
            <a:endParaRPr lang="de-DE" dirty="0"/>
          </a:p>
        </p:txBody>
      </p:sp>
      <p:sp>
        <p:nvSpPr>
          <p:cNvPr id="3" name="Inhaltsplatzhalter 2">
            <a:extLst>
              <a:ext uri="{FF2B5EF4-FFF2-40B4-BE49-F238E27FC236}">
                <a16:creationId xmlns:a16="http://schemas.microsoft.com/office/drawing/2014/main" id="{FEC609E9-EF8A-7441-A1C1-3A73CF675F0B}"/>
              </a:ext>
            </a:extLst>
          </p:cNvPr>
          <p:cNvSpPr>
            <a:spLocks noGrp="1"/>
          </p:cNvSpPr>
          <p:nvPr>
            <p:ph sz="half" idx="2"/>
          </p:nvPr>
        </p:nvSpPr>
        <p:spPr>
          <a:xfrm>
            <a:off x="591128" y="2323833"/>
            <a:ext cx="5328409" cy="3684588"/>
          </a:xfrm>
        </p:spPr>
        <p:txBody>
          <a:bodyPr/>
          <a:lstStyle/>
          <a:p>
            <a:r>
              <a:rPr lang="da-DK" sz="1800" dirty="0"/>
              <a:t>                        </a:t>
            </a:r>
            <a:r>
              <a:rPr lang="da-DK" sz="1600" dirty="0"/>
              <a:t>En energipil med produktets energieffektivitetsklasse og det tilladte spænd skal placeres i umiddelbar nærheden af produktets pris. </a:t>
            </a:r>
          </a:p>
          <a:p>
            <a:r>
              <a:rPr lang="da-DK" sz="1600" dirty="0"/>
              <a:t>Datablad skal kunne tilgås på nettet i umiddelbar nærhed af produktets pris. Linket til databladet skal hedde: “Datablad”. </a:t>
            </a:r>
          </a:p>
          <a:p>
            <a:r>
              <a:rPr lang="da-DK" sz="1600" dirty="0"/>
              <a:t>For yderligere detaljer omkring Energimærkning på nettet og via fjernsalg, findes i </a:t>
            </a:r>
            <a:r>
              <a:rPr lang="da-DK" sz="1600" dirty="0" err="1"/>
              <a:t>annex</a:t>
            </a:r>
            <a:r>
              <a:rPr lang="da-DK" sz="1600" dirty="0"/>
              <a:t> VII og VIII i de produktspecifikke forordninger.</a:t>
            </a:r>
          </a:p>
        </p:txBody>
      </p:sp>
      <p:sp>
        <p:nvSpPr>
          <p:cNvPr id="4" name="Inhaltsplatzhalter 3">
            <a:extLst>
              <a:ext uri="{FF2B5EF4-FFF2-40B4-BE49-F238E27FC236}">
                <a16:creationId xmlns:a16="http://schemas.microsoft.com/office/drawing/2014/main" id="{BFA3811F-2F7E-7643-A26D-AE603AE0520B}"/>
              </a:ext>
            </a:extLst>
          </p:cNvPr>
          <p:cNvSpPr>
            <a:spLocks noGrp="1"/>
          </p:cNvSpPr>
          <p:nvPr>
            <p:ph sz="quarter" idx="4"/>
          </p:nvPr>
        </p:nvSpPr>
        <p:spPr>
          <a:xfrm>
            <a:off x="6243202" y="2324090"/>
            <a:ext cx="5328409" cy="3684588"/>
          </a:xfrm>
        </p:spPr>
        <p:txBody>
          <a:bodyPr/>
          <a:lstStyle/>
          <a:p>
            <a:pPr lvl="0"/>
            <a:r>
              <a:rPr lang="da-DK" sz="1600" dirty="0"/>
              <a:t>Leverandøren skal sørger for at der enten sidder et fyldestgørende energimærke på emballagen eller sørge for at vedlægge et energimærke inden i emballagen. </a:t>
            </a:r>
          </a:p>
          <a:p>
            <a:pPr lvl="0"/>
            <a:r>
              <a:rPr lang="da-DK" sz="1600" dirty="0"/>
              <a:t>Ved salg af produkter i uåbnet emballage, skal forhandleren sørge for at energimærket er tilgængelig for forbrugerne. Emballagen skal udstilles med et synligt energimærke på emballagen, </a:t>
            </a:r>
            <a:r>
              <a:rPr lang="da-DK" sz="1600" dirty="0" err="1"/>
              <a:t>såIedes</a:t>
            </a:r>
            <a:r>
              <a:rPr lang="da-DK" sz="1600" dirty="0"/>
              <a:t> at forbrugeren tydeligt kan se energimærket.</a:t>
            </a:r>
            <a:endParaRPr lang="da-DK" dirty="0"/>
          </a:p>
        </p:txBody>
      </p:sp>
      <p:sp>
        <p:nvSpPr>
          <p:cNvPr id="6" name="Textplatzhalter 5">
            <a:extLst>
              <a:ext uri="{FF2B5EF4-FFF2-40B4-BE49-F238E27FC236}">
                <a16:creationId xmlns:a16="http://schemas.microsoft.com/office/drawing/2014/main" id="{9B73788C-59F7-8242-8248-0C535E4577C6}"/>
              </a:ext>
            </a:extLst>
          </p:cNvPr>
          <p:cNvSpPr>
            <a:spLocks noGrp="1"/>
          </p:cNvSpPr>
          <p:nvPr>
            <p:ph type="body" idx="13"/>
          </p:nvPr>
        </p:nvSpPr>
        <p:spPr>
          <a:xfrm>
            <a:off x="6243202" y="1499921"/>
            <a:ext cx="5328409" cy="823912"/>
          </a:xfrm>
        </p:spPr>
        <p:txBody>
          <a:bodyPr/>
          <a:lstStyle/>
          <a:p>
            <a:r>
              <a:rPr lang="de-DE" b="1" dirty="0">
                <a:solidFill>
                  <a:srgbClr val="26AA5F"/>
                </a:solidFill>
              </a:rPr>
              <a:t>REGLER FOR FJERNSYN OG ELEKTRONISKE SKÆRME</a:t>
            </a:r>
            <a:endParaRPr lang="de-DE" dirty="0">
              <a:solidFill>
                <a:srgbClr val="26AA5F"/>
              </a:solidFill>
            </a:endParaRPr>
          </a:p>
          <a:p>
            <a:endParaRPr lang="de-DE" dirty="0"/>
          </a:p>
        </p:txBody>
      </p:sp>
      <p:sp>
        <p:nvSpPr>
          <p:cNvPr id="7" name="Titel 6">
            <a:extLst>
              <a:ext uri="{FF2B5EF4-FFF2-40B4-BE49-F238E27FC236}">
                <a16:creationId xmlns:a16="http://schemas.microsoft.com/office/drawing/2014/main" id="{DE4C895F-E375-DD42-8854-B6E2FF0EF214}"/>
              </a:ext>
            </a:extLst>
          </p:cNvPr>
          <p:cNvSpPr>
            <a:spLocks noGrp="1"/>
          </p:cNvSpPr>
          <p:nvPr>
            <p:ph type="title"/>
          </p:nvPr>
        </p:nvSpPr>
        <p:spPr/>
        <p:txBody>
          <a:bodyPr/>
          <a:lstStyle/>
          <a:p>
            <a:r>
              <a:rPr lang="de-DE" dirty="0" err="1"/>
              <a:t>Yderligere</a:t>
            </a:r>
            <a:r>
              <a:rPr lang="de-DE" dirty="0"/>
              <a:t> </a:t>
            </a:r>
            <a:r>
              <a:rPr lang="de-DE" dirty="0" err="1"/>
              <a:t>krav</a:t>
            </a:r>
            <a:endParaRPr lang="de-DE" dirty="0"/>
          </a:p>
        </p:txBody>
      </p:sp>
      <p:pic>
        <p:nvPicPr>
          <p:cNvPr id="9" name="Grafik 8"/>
          <p:cNvPicPr/>
          <p:nvPr/>
        </p:nvPicPr>
        <p:blipFill>
          <a:blip r:embed="rId2"/>
          <a:stretch>
            <a:fillRect/>
          </a:stretch>
        </p:blipFill>
        <p:spPr>
          <a:xfrm>
            <a:off x="978821" y="2367503"/>
            <a:ext cx="1352070" cy="342660"/>
          </a:xfrm>
          <a:prstGeom prst="rect">
            <a:avLst/>
          </a:prstGeom>
        </p:spPr>
      </p:pic>
    </p:spTree>
    <p:extLst>
      <p:ext uri="{BB962C8B-B14F-4D97-AF65-F5344CB8AC3E}">
        <p14:creationId xmlns:p14="http://schemas.microsoft.com/office/powerpoint/2010/main" val="2618635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EC609E9-EF8A-7441-A1C1-3A73CF675F0B}"/>
              </a:ext>
            </a:extLst>
          </p:cNvPr>
          <p:cNvSpPr>
            <a:spLocks noGrp="1"/>
          </p:cNvSpPr>
          <p:nvPr>
            <p:ph sz="half" idx="2"/>
          </p:nvPr>
        </p:nvSpPr>
        <p:spPr>
          <a:xfrm>
            <a:off x="891250" y="1282735"/>
            <a:ext cx="6705600" cy="2600960"/>
          </a:xfrm>
        </p:spPr>
        <p:txBody>
          <a:bodyPr/>
          <a:lstStyle/>
          <a:p>
            <a:pPr marL="0" indent="0">
              <a:buNone/>
            </a:pPr>
            <a:r>
              <a:rPr lang="de-AT" dirty="0"/>
              <a:t>Du </a:t>
            </a:r>
            <a:r>
              <a:rPr lang="de-AT" dirty="0" err="1"/>
              <a:t>kan</a:t>
            </a:r>
            <a:r>
              <a:rPr lang="de-AT" dirty="0"/>
              <a:t> finde </a:t>
            </a:r>
            <a:r>
              <a:rPr lang="de-AT" dirty="0" err="1"/>
              <a:t>flere</a:t>
            </a:r>
            <a:r>
              <a:rPr lang="de-AT" dirty="0"/>
              <a:t> informationsmaterialer </a:t>
            </a:r>
            <a:r>
              <a:rPr lang="de-AT" dirty="0" err="1"/>
              <a:t>på</a:t>
            </a:r>
            <a:r>
              <a:rPr lang="de-AT" dirty="0"/>
              <a:t>:</a:t>
            </a:r>
            <a:br>
              <a:rPr lang="de-AT" dirty="0"/>
            </a:br>
            <a:r>
              <a:rPr lang="de-AT" dirty="0">
                <a:hlinkClick r:id="rId2"/>
              </a:rPr>
              <a:t>www.label2020.dk</a:t>
            </a:r>
            <a:endParaRPr lang="de-AT" dirty="0"/>
          </a:p>
          <a:p>
            <a:pPr marL="0" indent="0">
              <a:buNone/>
            </a:pPr>
            <a:endParaRPr lang="de-AT" dirty="0"/>
          </a:p>
          <a:p>
            <a:pPr marL="0" indent="0">
              <a:buNone/>
            </a:pPr>
            <a:r>
              <a:rPr lang="de-AT" sz="1600" dirty="0" err="1"/>
              <a:t>Ansvarsfraskrivelse</a:t>
            </a:r>
            <a:r>
              <a:rPr lang="de-AT" sz="1600" dirty="0"/>
              <a:t>:</a:t>
            </a:r>
          </a:p>
          <a:p>
            <a:pPr marL="0" indent="0">
              <a:buNone/>
            </a:pPr>
            <a:r>
              <a:rPr lang="da-DK" sz="1600" dirty="0"/>
              <a:t>Indholdet i denne vejledning er ikke en erstatning for den gældende lovgivning og i tvivlstilfælde er det lovteksten, der er gældende. Information i vejledningen er ikke juridisk bindende, da en bindende fortolkning udelukkende kan komme fra EU-domstolen.   </a:t>
            </a:r>
          </a:p>
          <a:p>
            <a:pPr marL="0" indent="0">
              <a:buNone/>
            </a:pPr>
            <a:endParaRPr lang="de-AT" sz="1600" dirty="0"/>
          </a:p>
          <a:p>
            <a:pPr marL="0" indent="0">
              <a:buNone/>
            </a:pPr>
            <a:endParaRPr lang="de-AT" b="1" dirty="0"/>
          </a:p>
          <a:p>
            <a:endParaRPr lang="de-DE" dirty="0"/>
          </a:p>
        </p:txBody>
      </p:sp>
      <p:sp>
        <p:nvSpPr>
          <p:cNvPr id="7" name="Titel 6">
            <a:extLst>
              <a:ext uri="{FF2B5EF4-FFF2-40B4-BE49-F238E27FC236}">
                <a16:creationId xmlns:a16="http://schemas.microsoft.com/office/drawing/2014/main" id="{DE4C895F-E375-DD42-8854-B6E2FF0EF214}"/>
              </a:ext>
            </a:extLst>
          </p:cNvPr>
          <p:cNvSpPr>
            <a:spLocks noGrp="1"/>
          </p:cNvSpPr>
          <p:nvPr>
            <p:ph type="title"/>
          </p:nvPr>
        </p:nvSpPr>
        <p:spPr>
          <a:xfrm>
            <a:off x="590400" y="539015"/>
            <a:ext cx="10980484" cy="520351"/>
          </a:xfrm>
        </p:spPr>
        <p:txBody>
          <a:bodyPr/>
          <a:lstStyle/>
          <a:p>
            <a:r>
              <a:rPr lang="de-DE" dirty="0" err="1"/>
              <a:t>Flere</a:t>
            </a:r>
            <a:r>
              <a:rPr lang="de-DE" dirty="0"/>
              <a:t> </a:t>
            </a:r>
            <a:r>
              <a:rPr lang="de-DE" dirty="0" err="1"/>
              <a:t>informationer</a:t>
            </a:r>
            <a:br>
              <a:rPr lang="de-DE" dirty="0"/>
            </a:br>
            <a:endParaRPr lang="de-DE" dirty="0">
              <a:solidFill>
                <a:schemeClr val="tx1"/>
              </a:solidFill>
            </a:endParaRPr>
          </a:p>
        </p:txBody>
      </p:sp>
    </p:spTree>
    <p:extLst>
      <p:ext uri="{BB962C8B-B14F-4D97-AF65-F5344CB8AC3E}">
        <p14:creationId xmlns:p14="http://schemas.microsoft.com/office/powerpoint/2010/main" val="423992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11AB2-B4DE-3D4C-BAEA-89C0D00B16ED}"/>
              </a:ext>
            </a:extLst>
          </p:cNvPr>
          <p:cNvSpPr>
            <a:spLocks noGrp="1"/>
          </p:cNvSpPr>
          <p:nvPr>
            <p:ph type="title"/>
          </p:nvPr>
        </p:nvSpPr>
        <p:spPr/>
        <p:txBody>
          <a:bodyPr/>
          <a:lstStyle/>
          <a:p>
            <a:r>
              <a:rPr lang="da-DK" sz="3000" b="1" dirty="0"/>
              <a:t>Det</a:t>
            </a:r>
            <a:r>
              <a:rPr lang="de-DE" sz="3000" b="1" dirty="0"/>
              <a:t> </a:t>
            </a:r>
            <a:r>
              <a:rPr lang="de-DE" sz="3000" b="1" dirty="0" err="1"/>
              <a:t>reskalerede</a:t>
            </a:r>
            <a:r>
              <a:rPr lang="de-DE" sz="3000" b="1" dirty="0"/>
              <a:t> </a:t>
            </a:r>
            <a:r>
              <a:rPr lang="de-DE" sz="3000" b="1" dirty="0" err="1"/>
              <a:t>energimærke</a:t>
            </a:r>
            <a:r>
              <a:rPr lang="de-DE" sz="3000" b="1" dirty="0"/>
              <a:t> – </a:t>
            </a:r>
            <a:r>
              <a:rPr lang="de-DE" sz="3000" b="1" dirty="0" err="1"/>
              <a:t>formålet</a:t>
            </a:r>
            <a:r>
              <a:rPr lang="de-DE" sz="3000" b="1" dirty="0"/>
              <a:t> </a:t>
            </a:r>
            <a:r>
              <a:rPr lang="de-DE" sz="3000" b="1" dirty="0" err="1"/>
              <a:t>og</a:t>
            </a:r>
            <a:r>
              <a:rPr lang="de-DE" sz="3000" b="1" dirty="0"/>
              <a:t> </a:t>
            </a:r>
            <a:r>
              <a:rPr lang="de-DE" sz="3000" b="1" dirty="0" err="1"/>
              <a:t>fordele</a:t>
            </a:r>
            <a:endParaRPr lang="de-DE" sz="3000" dirty="0"/>
          </a:p>
        </p:txBody>
      </p:sp>
      <p:sp>
        <p:nvSpPr>
          <p:cNvPr id="3" name="Inhaltsplatzhalter 2">
            <a:extLst>
              <a:ext uri="{FF2B5EF4-FFF2-40B4-BE49-F238E27FC236}">
                <a16:creationId xmlns:a16="http://schemas.microsoft.com/office/drawing/2014/main" id="{F3C4EB1E-1653-C345-8AA2-37BB63992AF1}"/>
              </a:ext>
            </a:extLst>
          </p:cNvPr>
          <p:cNvSpPr>
            <a:spLocks noGrp="1"/>
          </p:cNvSpPr>
          <p:nvPr>
            <p:ph sz="half" idx="1"/>
          </p:nvPr>
        </p:nvSpPr>
        <p:spPr>
          <a:xfrm>
            <a:off x="590400" y="1585752"/>
            <a:ext cx="5304862" cy="4351338"/>
          </a:xfrm>
        </p:spPr>
        <p:txBody>
          <a:bodyPr/>
          <a:lstStyle/>
          <a:p>
            <a:r>
              <a:rPr lang="en-GB" b="1" dirty="0">
                <a:solidFill>
                  <a:srgbClr val="26AA5F"/>
                </a:solidFill>
              </a:rPr>
              <a:t>EU’s ENERGIMÆRKE. EN SUCCES FREM TIL NU</a:t>
            </a:r>
            <a:r>
              <a:rPr lang="en-US" b="1" dirty="0">
                <a:solidFill>
                  <a:srgbClr val="26AA5F"/>
                </a:solidFill>
              </a:rPr>
              <a:t>…</a:t>
            </a:r>
          </a:p>
          <a:p>
            <a:pPr marL="293688" indent="-285750">
              <a:buFont typeface="Wingdings" panose="05000000000000000000" pitchFamily="2" charset="2"/>
              <a:buChar char="ü"/>
            </a:pPr>
            <a:r>
              <a:rPr lang="en-GB" dirty="0"/>
              <a:t>EU’s </a:t>
            </a:r>
            <a:r>
              <a:rPr lang="en-GB" dirty="0" err="1"/>
              <a:t>energimærke</a:t>
            </a:r>
            <a:r>
              <a:rPr lang="en-GB" dirty="0"/>
              <a:t> har haft </a:t>
            </a:r>
            <a:r>
              <a:rPr lang="en-GB" dirty="0" err="1"/>
              <a:t>en</a:t>
            </a:r>
            <a:r>
              <a:rPr lang="en-GB" dirty="0"/>
              <a:t> </a:t>
            </a:r>
            <a:r>
              <a:rPr lang="en-GB" dirty="0" err="1"/>
              <a:t>positiv</a:t>
            </a:r>
            <a:r>
              <a:rPr lang="en-GB" dirty="0"/>
              <a:t> </a:t>
            </a:r>
            <a:r>
              <a:rPr lang="en-GB" dirty="0" err="1"/>
              <a:t>påvirkning</a:t>
            </a:r>
            <a:r>
              <a:rPr lang="en-GB" dirty="0"/>
              <a:t> </a:t>
            </a:r>
            <a:r>
              <a:rPr lang="en-GB" dirty="0" err="1"/>
              <a:t>på</a:t>
            </a:r>
            <a:r>
              <a:rPr lang="en-GB" dirty="0"/>
              <a:t> </a:t>
            </a:r>
            <a:r>
              <a:rPr lang="da-DK" dirty="0"/>
              <a:t>udviklingen</a:t>
            </a:r>
            <a:r>
              <a:rPr lang="en-GB" dirty="0"/>
              <a:t> </a:t>
            </a:r>
            <a:r>
              <a:rPr lang="en-GB" dirty="0" err="1"/>
              <a:t>af</a:t>
            </a:r>
            <a:r>
              <a:rPr lang="en-GB" dirty="0"/>
              <a:t> </a:t>
            </a:r>
            <a:r>
              <a:rPr lang="en-GB" dirty="0" err="1"/>
              <a:t>energieffektive</a:t>
            </a:r>
            <a:r>
              <a:rPr lang="en-GB" dirty="0"/>
              <a:t> </a:t>
            </a:r>
            <a:r>
              <a:rPr lang="en-GB" dirty="0" err="1"/>
              <a:t>produkter</a:t>
            </a:r>
            <a:r>
              <a:rPr lang="en-GB" dirty="0"/>
              <a:t>  </a:t>
            </a:r>
            <a:r>
              <a:rPr lang="en-GB" dirty="0" err="1"/>
              <a:t>i</a:t>
            </a:r>
            <a:r>
              <a:rPr lang="en-GB" dirty="0"/>
              <a:t> mere end 25 </a:t>
            </a:r>
            <a:r>
              <a:rPr lang="en-GB" dirty="0" err="1"/>
              <a:t>år</a:t>
            </a:r>
            <a:r>
              <a:rPr lang="en-GB" dirty="0"/>
              <a:t>. </a:t>
            </a:r>
          </a:p>
          <a:p>
            <a:pPr marL="293688" indent="-285750">
              <a:buFont typeface="Wingdings" panose="05000000000000000000" pitchFamily="2" charset="2"/>
              <a:buChar char="ü"/>
            </a:pPr>
            <a:r>
              <a:rPr lang="da-DK" dirty="0">
                <a:solidFill>
                  <a:schemeClr val="tx1"/>
                </a:solidFill>
              </a:rPr>
              <a:t>Energimærket har fremmet udviklingen af innovative produkter. </a:t>
            </a:r>
          </a:p>
          <a:p>
            <a:pPr marL="293688" indent="-285750">
              <a:buFont typeface="Wingdings" panose="05000000000000000000" pitchFamily="2" charset="2"/>
              <a:buChar char="ü"/>
            </a:pPr>
            <a:r>
              <a:rPr lang="da-DK" dirty="0">
                <a:solidFill>
                  <a:schemeClr val="tx1"/>
                </a:solidFill>
              </a:rPr>
              <a:t>Energiforbruget og energiomkostninger for produkter er reduceret.</a:t>
            </a:r>
          </a:p>
          <a:p>
            <a:endParaRPr lang="de-AT" b="1" dirty="0"/>
          </a:p>
          <a:p>
            <a:endParaRPr lang="de-DE" dirty="0"/>
          </a:p>
        </p:txBody>
      </p:sp>
      <p:sp>
        <p:nvSpPr>
          <p:cNvPr id="4" name="Inhaltsplatzhalter 3">
            <a:extLst>
              <a:ext uri="{FF2B5EF4-FFF2-40B4-BE49-F238E27FC236}">
                <a16:creationId xmlns:a16="http://schemas.microsoft.com/office/drawing/2014/main" id="{25785EE9-C543-4643-874A-D00E997D9FC2}"/>
              </a:ext>
            </a:extLst>
          </p:cNvPr>
          <p:cNvSpPr>
            <a:spLocks noGrp="1"/>
          </p:cNvSpPr>
          <p:nvPr>
            <p:ph sz="half" idx="2"/>
          </p:nvPr>
        </p:nvSpPr>
        <p:spPr>
          <a:xfrm>
            <a:off x="6096000" y="1430598"/>
            <a:ext cx="5304138" cy="3830983"/>
          </a:xfrm>
        </p:spPr>
        <p:txBody>
          <a:bodyPr/>
          <a:lstStyle/>
          <a:p>
            <a:pPr marL="7938" indent="0">
              <a:buNone/>
            </a:pPr>
            <a:r>
              <a:rPr lang="en-GB" b="1" dirty="0">
                <a:solidFill>
                  <a:srgbClr val="26AA5F"/>
                </a:solidFill>
              </a:rPr>
              <a:t>HVORFOR RESKALERE?</a:t>
            </a:r>
          </a:p>
          <a:p>
            <a:pPr>
              <a:lnSpc>
                <a:spcPct val="100000"/>
              </a:lnSpc>
            </a:pPr>
            <a:r>
              <a:rPr lang="da-DK" dirty="0"/>
              <a:t>Den nuværende skala fra A+++ - G er ikke længere så effektiv som tidligere. </a:t>
            </a:r>
          </a:p>
          <a:p>
            <a:pPr>
              <a:lnSpc>
                <a:spcPct val="100000"/>
              </a:lnSpc>
            </a:pPr>
            <a:r>
              <a:rPr lang="da-DK" dirty="0"/>
              <a:t>Størstedelen af produkterne på markedet er allerede i de bedst mulige energiklasser. </a:t>
            </a:r>
          </a:p>
          <a:p>
            <a:pPr>
              <a:lnSpc>
                <a:spcPct val="100000"/>
              </a:lnSpc>
            </a:pPr>
            <a:r>
              <a:rPr lang="da-DK" dirty="0"/>
              <a:t>Den nuværende skala kan være svær at gennemskue.</a:t>
            </a:r>
          </a:p>
          <a:p>
            <a:pPr>
              <a:lnSpc>
                <a:spcPct val="100000"/>
              </a:lnSpc>
            </a:pPr>
            <a:r>
              <a:rPr lang="da-DK" dirty="0"/>
              <a:t>Producenter har ikke længere same incitament til at udvikle nye energieffektive produkter.</a:t>
            </a:r>
          </a:p>
        </p:txBody>
      </p:sp>
      <p:sp>
        <p:nvSpPr>
          <p:cNvPr id="6" name="Inhaltsplatzhalter 4">
            <a:extLst>
              <a:ext uri="{FF2B5EF4-FFF2-40B4-BE49-F238E27FC236}">
                <a16:creationId xmlns:a16="http://schemas.microsoft.com/office/drawing/2014/main" id="{938BBD6A-86CE-6F49-B5EF-B68D068D1BFC}"/>
              </a:ext>
            </a:extLst>
          </p:cNvPr>
          <p:cNvSpPr txBox="1">
            <a:spLocks/>
          </p:cNvSpPr>
          <p:nvPr/>
        </p:nvSpPr>
        <p:spPr>
          <a:xfrm>
            <a:off x="2449155" y="5509549"/>
            <a:ext cx="7262973" cy="607115"/>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lnSpc>
                <a:spcPct val="100000"/>
              </a:lnSpc>
              <a:spcAft>
                <a:spcPts val="1200"/>
              </a:spcAft>
              <a:buNone/>
            </a:pPr>
            <a:r>
              <a:rPr lang="da-DK" sz="1600" dirty="0">
                <a:solidFill>
                  <a:schemeClr val="bg1"/>
                </a:solidFill>
              </a:rPr>
              <a:t>Fra 1. marts 2021 vil de </a:t>
            </a:r>
            <a:r>
              <a:rPr lang="da-DK" sz="1600" dirty="0" err="1">
                <a:solidFill>
                  <a:schemeClr val="bg1"/>
                </a:solidFill>
              </a:rPr>
              <a:t>reskalerede</a:t>
            </a:r>
            <a:r>
              <a:rPr lang="da-DK" sz="1600" dirty="0">
                <a:solidFill>
                  <a:schemeClr val="bg1"/>
                </a:solidFill>
              </a:rPr>
              <a:t> energimærket blive synlige. Skalaen i det </a:t>
            </a:r>
            <a:r>
              <a:rPr lang="da-DK" sz="1600" dirty="0" err="1">
                <a:solidFill>
                  <a:schemeClr val="bg1"/>
                </a:solidFill>
              </a:rPr>
              <a:t>reskalerede</a:t>
            </a:r>
            <a:r>
              <a:rPr lang="da-DK" sz="1600" dirty="0">
                <a:solidFill>
                  <a:schemeClr val="bg1"/>
                </a:solidFill>
              </a:rPr>
              <a:t> mærke, vil gå fra A til G.</a:t>
            </a:r>
            <a:endParaRPr lang="da-DK" sz="1800" dirty="0"/>
          </a:p>
        </p:txBody>
      </p:sp>
    </p:spTree>
    <p:extLst>
      <p:ext uri="{BB962C8B-B14F-4D97-AF65-F5344CB8AC3E}">
        <p14:creationId xmlns:p14="http://schemas.microsoft.com/office/powerpoint/2010/main" val="95058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400" y="539016"/>
            <a:ext cx="10980484" cy="746446"/>
          </a:xfrm>
        </p:spPr>
        <p:txBody>
          <a:bodyPr/>
          <a:lstStyle/>
          <a:p>
            <a:r>
              <a:rPr lang="da-DK" b="1" dirty="0"/>
              <a:t>Fordele ved at købe energieffektivt</a:t>
            </a:r>
            <a:endParaRPr lang="da-DK" dirty="0"/>
          </a:p>
        </p:txBody>
      </p:sp>
      <p:sp>
        <p:nvSpPr>
          <p:cNvPr id="3" name="Inhaltsplatzhalter 2"/>
          <p:cNvSpPr>
            <a:spLocks noGrp="1"/>
          </p:cNvSpPr>
          <p:nvPr>
            <p:ph idx="1"/>
          </p:nvPr>
        </p:nvSpPr>
        <p:spPr>
          <a:xfrm>
            <a:off x="589673" y="2061680"/>
            <a:ext cx="10980484" cy="3803171"/>
          </a:xfrm>
        </p:spPr>
        <p:txBody>
          <a:bodyPr/>
          <a:lstStyle/>
          <a:p>
            <a:pPr marL="7938" indent="0">
              <a:lnSpc>
                <a:spcPct val="100000"/>
              </a:lnSpc>
              <a:buNone/>
            </a:pPr>
            <a:r>
              <a:rPr lang="da-DK" sz="1800" b="1" dirty="0">
                <a:solidFill>
                  <a:schemeClr val="tx1"/>
                </a:solidFill>
                <a:ea typeface="Roboto" panose="02000000000000000000" pitchFamily="2" charset="0"/>
              </a:rPr>
              <a:t>Når en forbruger vælger den bedst mulige energiklasse tilgængelig, kan der opnås en stor besparelse…</a:t>
            </a:r>
            <a:endParaRPr lang="da-DK" sz="1800" dirty="0"/>
          </a:p>
          <a:p>
            <a:pPr>
              <a:lnSpc>
                <a:spcPct val="100000"/>
              </a:lnSpc>
            </a:pPr>
            <a:r>
              <a:rPr lang="da-DK" sz="1800" dirty="0"/>
              <a:t>Vælge en energiklasse A++ tørretumbler i stedet for en energiklasse B, og reducer kWh forbruget med 2.900 kWh, hvilket giver en besparelse på 6.525 kr.* i produktets levetid.</a:t>
            </a:r>
          </a:p>
          <a:p>
            <a:pPr>
              <a:lnSpc>
                <a:spcPct val="100000"/>
              </a:lnSpc>
            </a:pPr>
            <a:r>
              <a:rPr lang="da-DK" sz="1800" dirty="0"/>
              <a:t>Vælge et energiklasse A+++ køleskab (200 liter) i stedet for et energiklasse A+ køleskab, og reducer kWh forbruget med 600 kWh, hvilket giver en besparelse på 1.350 kr.* i produktets levetid.</a:t>
            </a:r>
          </a:p>
          <a:p>
            <a:pPr>
              <a:lnSpc>
                <a:spcPct val="100000"/>
              </a:lnSpc>
            </a:pPr>
            <a:r>
              <a:rPr lang="da-DK" sz="1800" dirty="0"/>
              <a:t>Vælg et energiklasse A+++ køle-/fryseskab (200 / 100 liter) i stedet for et A+ produkt, og reducer </a:t>
            </a:r>
            <a:r>
              <a:rPr lang="da-DK" sz="1800" dirty="0" err="1"/>
              <a:t>energiforbruger</a:t>
            </a:r>
            <a:r>
              <a:rPr lang="da-DK" sz="1800" dirty="0"/>
              <a:t> med 1.500 kWh, hvilket giver en besparelse på 3.375 kr.* i produktets levetid.</a:t>
            </a:r>
          </a:p>
          <a:p>
            <a:pPr>
              <a:lnSpc>
                <a:spcPct val="100000"/>
              </a:lnSpc>
            </a:pPr>
            <a:r>
              <a:rPr lang="da-DK" sz="1800" dirty="0"/>
              <a:t>Hvis du ser 4 timers fjernsyn om dagen på en energiklasse A++ 52” LED </a:t>
            </a:r>
            <a:r>
              <a:rPr lang="da-DK" sz="1800" dirty="0" err="1"/>
              <a:t>fladskærm</a:t>
            </a:r>
            <a:r>
              <a:rPr lang="da-DK" sz="1800" dirty="0"/>
              <a:t> i stedet for et energiklasse B product, reduceres energiforbruget med 1.000 kWh, hvilket giver en besparelse på 2.250 kr.* i produktets levetid.</a:t>
            </a:r>
            <a:br>
              <a:rPr lang="da-DK" dirty="0"/>
            </a:br>
            <a:r>
              <a:rPr lang="da-DK" baseline="30000" dirty="0"/>
              <a:t>* kWh pris på 2,25 DKK.</a:t>
            </a:r>
            <a:endParaRPr lang="da-DK" dirty="0"/>
          </a:p>
          <a:p>
            <a:endParaRPr lang="da-DK" dirty="0"/>
          </a:p>
        </p:txBody>
      </p:sp>
      <p:sp>
        <p:nvSpPr>
          <p:cNvPr id="5" name="Textfeld 4"/>
          <p:cNvSpPr txBox="1"/>
          <p:nvPr/>
        </p:nvSpPr>
        <p:spPr>
          <a:xfrm>
            <a:off x="590400" y="1319628"/>
            <a:ext cx="10979757" cy="707886"/>
          </a:xfrm>
          <a:prstGeom prst="rect">
            <a:avLst/>
          </a:prstGeom>
          <a:solidFill>
            <a:srgbClr val="2FAA5C"/>
          </a:solidFill>
        </p:spPr>
        <p:txBody>
          <a:bodyPr wrap="square" rtlCol="0">
            <a:spAutoFit/>
          </a:bodyPr>
          <a:lstStyle/>
          <a:p>
            <a:pPr marL="342900" indent="-342900">
              <a:buFont typeface="Wingdings" panose="05000000000000000000" pitchFamily="2" charset="2"/>
              <a:buChar char="ü"/>
            </a:pPr>
            <a:r>
              <a:rPr lang="da-DK" sz="2000" b="1" dirty="0">
                <a:solidFill>
                  <a:schemeClr val="bg1"/>
                </a:solidFill>
                <a:latin typeface="Roboto" panose="02000000000000000000" pitchFamily="2" charset="0"/>
                <a:ea typeface="Roboto" panose="02000000000000000000" pitchFamily="2" charset="0"/>
              </a:rPr>
              <a:t>Energimærket giver en tydelig og simple indikation af produktets energieffektivitet </a:t>
            </a:r>
          </a:p>
          <a:p>
            <a:pPr marL="342900" indent="-342900">
              <a:buFont typeface="Wingdings" panose="05000000000000000000" pitchFamily="2" charset="2"/>
              <a:buChar char="ü"/>
            </a:pPr>
            <a:r>
              <a:rPr lang="da-DK" sz="2000" b="1" dirty="0">
                <a:solidFill>
                  <a:schemeClr val="bg1"/>
                </a:solidFill>
                <a:latin typeface="Roboto" panose="02000000000000000000" pitchFamily="2" charset="0"/>
                <a:ea typeface="Roboto" panose="02000000000000000000" pitchFamily="2" charset="0"/>
              </a:rPr>
              <a:t>Forbrugere kan spare penge på deres elregning</a:t>
            </a:r>
          </a:p>
        </p:txBody>
      </p:sp>
    </p:spTree>
    <p:extLst>
      <p:ext uri="{BB962C8B-B14F-4D97-AF65-F5344CB8AC3E}">
        <p14:creationId xmlns:p14="http://schemas.microsoft.com/office/powerpoint/2010/main" val="93964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p:txBody>
          <a:bodyPr/>
          <a:lstStyle/>
          <a:p>
            <a:r>
              <a:rPr lang="da-DK" dirty="0"/>
              <a:t>Hvilke produktgrupper får et </a:t>
            </a:r>
            <a:r>
              <a:rPr lang="da-DK" dirty="0" err="1"/>
              <a:t>reskaleret</a:t>
            </a:r>
            <a:r>
              <a:rPr lang="da-DK" dirty="0"/>
              <a:t> energimærke i 2021?</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a:xfrm>
            <a:off x="591127" y="1912709"/>
            <a:ext cx="5304862" cy="2136775"/>
          </a:xfrm>
        </p:spPr>
        <p:txBody>
          <a:bodyPr/>
          <a:lstStyle/>
          <a:p>
            <a:pPr marL="7938" indent="0">
              <a:buNone/>
            </a:pPr>
            <a:r>
              <a:rPr lang="da-DK" dirty="0" err="1"/>
              <a:t>Reskaleringen</a:t>
            </a:r>
            <a:r>
              <a:rPr lang="da-DK" dirty="0"/>
              <a:t> af energimærkerne sker gradvist hen over en årrække afhængig af de specifikke produktforordninger. </a:t>
            </a:r>
          </a:p>
          <a:p>
            <a:pPr marL="7938" indent="0">
              <a:buNone/>
            </a:pPr>
            <a:r>
              <a:rPr lang="da-DK" dirty="0"/>
              <a:t>I 2021 introduceres det </a:t>
            </a:r>
            <a:r>
              <a:rPr lang="da-DK" dirty="0" err="1"/>
              <a:t>reskalerede</a:t>
            </a:r>
            <a:r>
              <a:rPr lang="da-DK" dirty="0"/>
              <a:t> energimærke for 5 produktgrupper.</a:t>
            </a:r>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a:xfrm>
            <a:off x="6266747" y="1912709"/>
            <a:ext cx="5304863" cy="2804432"/>
          </a:xfrm>
        </p:spPr>
        <p:txBody>
          <a:bodyPr/>
          <a:lstStyle/>
          <a:p>
            <a:pPr marL="7938" lvl="0" indent="0">
              <a:buNone/>
            </a:pPr>
            <a:r>
              <a:rPr lang="en-GB" dirty="0">
                <a:solidFill>
                  <a:srgbClr val="26AA5F"/>
                </a:solidFill>
              </a:rPr>
              <a:t>Fra marts 2021:</a:t>
            </a:r>
          </a:p>
          <a:p>
            <a:pPr lvl="0"/>
            <a:r>
              <a:rPr lang="da-DK" sz="1800" dirty="0"/>
              <a:t>Husholdnings</a:t>
            </a:r>
            <a:r>
              <a:rPr lang="en-GB" sz="1800" dirty="0"/>
              <a:t> </a:t>
            </a:r>
            <a:r>
              <a:rPr lang="da-DK" sz="1800" dirty="0"/>
              <a:t>køle-/fryseapparater</a:t>
            </a:r>
          </a:p>
          <a:p>
            <a:pPr lvl="0"/>
            <a:r>
              <a:rPr lang="da-DK" sz="1800" dirty="0"/>
              <a:t>Vaskemaskiner</a:t>
            </a:r>
            <a:r>
              <a:rPr lang="en-GB" sz="1800" dirty="0"/>
              <a:t> </a:t>
            </a:r>
            <a:r>
              <a:rPr lang="da-DK" sz="1800" dirty="0"/>
              <a:t>og kombinerede vaske-/tørremaskiner</a:t>
            </a:r>
          </a:p>
          <a:p>
            <a:pPr lvl="0"/>
            <a:r>
              <a:rPr lang="da-DK" sz="1800" dirty="0"/>
              <a:t>Opvaskemaskiner</a:t>
            </a:r>
          </a:p>
          <a:p>
            <a:pPr lvl="0"/>
            <a:r>
              <a:rPr lang="da-DK" sz="1800" dirty="0"/>
              <a:t>Fjernsyn og elektroniske skærme</a:t>
            </a:r>
          </a:p>
          <a:p>
            <a:pPr marL="7938" lvl="0" indent="0">
              <a:buNone/>
            </a:pPr>
            <a:r>
              <a:rPr lang="en-GB" dirty="0">
                <a:solidFill>
                  <a:srgbClr val="26AA5F"/>
                </a:solidFill>
              </a:rPr>
              <a:t>Fra September 2021: </a:t>
            </a:r>
            <a:endParaRPr lang="de-AT" dirty="0">
              <a:solidFill>
                <a:srgbClr val="26AA5F"/>
              </a:solidFill>
            </a:endParaRPr>
          </a:p>
          <a:p>
            <a:pPr lvl="0"/>
            <a:r>
              <a:rPr lang="da-DK" sz="1800" dirty="0"/>
              <a:t>Lyskilder</a:t>
            </a:r>
          </a:p>
          <a:p>
            <a:endParaRPr lang="de-DE" dirty="0"/>
          </a:p>
          <a:p>
            <a:endParaRPr lang="de-DE"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680" y="4049484"/>
            <a:ext cx="3497756" cy="192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2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a:xfrm>
            <a:off x="590400" y="539016"/>
            <a:ext cx="10585600" cy="620010"/>
          </a:xfrm>
        </p:spPr>
        <p:txBody>
          <a:bodyPr/>
          <a:lstStyle/>
          <a:p>
            <a:r>
              <a:rPr lang="da-DK" dirty="0"/>
              <a:t>Det </a:t>
            </a:r>
            <a:r>
              <a:rPr lang="da-DK" dirty="0" err="1"/>
              <a:t>reskalerede</a:t>
            </a:r>
            <a:r>
              <a:rPr lang="da-DK" dirty="0"/>
              <a:t> energimærke</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a:xfrm>
            <a:off x="590400" y="1494896"/>
            <a:ext cx="5345216" cy="4351338"/>
          </a:xfrm>
        </p:spPr>
        <p:txBody>
          <a:bodyPr/>
          <a:lstStyle/>
          <a:p>
            <a:pPr lvl="0"/>
            <a:r>
              <a:rPr lang="da-DK" sz="1800" dirty="0"/>
              <a:t>En</a:t>
            </a:r>
            <a:r>
              <a:rPr lang="en-GB" sz="1800" dirty="0"/>
              <a:t> e</a:t>
            </a:r>
            <a:r>
              <a:rPr lang="da-DK" sz="1800" dirty="0" err="1"/>
              <a:t>nsartet</a:t>
            </a:r>
            <a:r>
              <a:rPr lang="da-DK" sz="1800" dirty="0"/>
              <a:t> A – G energiskala for alle produkter</a:t>
            </a:r>
          </a:p>
          <a:p>
            <a:pPr lvl="0"/>
            <a:r>
              <a:rPr lang="da-DK" sz="1800" dirty="0"/>
              <a:t>En QR-kode som giver direkte adgang til energimærket i EPREL </a:t>
            </a:r>
          </a:p>
          <a:p>
            <a:pPr lvl="0"/>
            <a:r>
              <a:rPr lang="da-DK" sz="1800" dirty="0"/>
              <a:t>Produktets</a:t>
            </a:r>
            <a:r>
              <a:rPr lang="en-GB" sz="1800" dirty="0"/>
              <a:t> </a:t>
            </a:r>
            <a:r>
              <a:rPr lang="da-DK" sz="1800" dirty="0"/>
              <a:t>energiforbrug</a:t>
            </a:r>
            <a:r>
              <a:rPr lang="en-GB" sz="1800" dirty="0"/>
              <a:t> </a:t>
            </a:r>
            <a:r>
              <a:rPr lang="da-DK" sz="1800" dirty="0"/>
              <a:t>vises i midten af energimærket på en mere fremtræden </a:t>
            </a:r>
            <a:r>
              <a:rPr lang="en-GB" sz="1800" dirty="0" err="1"/>
              <a:t>og</a:t>
            </a:r>
            <a:r>
              <a:rPr lang="en-GB" sz="1800" dirty="0"/>
              <a:t> </a:t>
            </a:r>
            <a:r>
              <a:rPr lang="da-DK" sz="1800" dirty="0"/>
              <a:t>ensartet</a:t>
            </a:r>
            <a:r>
              <a:rPr lang="en-GB" sz="1800" dirty="0"/>
              <a:t> </a:t>
            </a:r>
            <a:r>
              <a:rPr lang="da-DK" sz="1800" dirty="0"/>
              <a:t>måde</a:t>
            </a:r>
            <a:endParaRPr lang="de-AT" sz="1800" dirty="0"/>
          </a:p>
          <a:p>
            <a:pPr lvl="0"/>
            <a:r>
              <a:rPr lang="da-DK" sz="1800" dirty="0"/>
              <a:t>Flere piktogrammer er blevet opdateret og der er tilføjet flere piktogrammer</a:t>
            </a:r>
          </a:p>
        </p:txBody>
      </p:sp>
      <p:sp>
        <p:nvSpPr>
          <p:cNvPr id="3" name="AutoShape 4" descr="https://www.label2020.eu/fileadmin/_processed_/9/7/csm_new-label-main-features_45dbb95898.png"/>
          <p:cNvSpPr>
            <a:spLocks noChangeAspect="1" noChangeArrowheads="1"/>
          </p:cNvSpPr>
          <p:nvPr/>
        </p:nvSpPr>
        <p:spPr bwMode="auto">
          <a:xfrm>
            <a:off x="155575" y="-4060825"/>
            <a:ext cx="9429750" cy="846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 r="51930"/>
          <a:stretch/>
        </p:blipFill>
        <p:spPr bwMode="auto">
          <a:xfrm>
            <a:off x="6789269" y="1376589"/>
            <a:ext cx="2686269" cy="501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9672418" y="1807936"/>
            <a:ext cx="1043876" cy="369332"/>
          </a:xfrm>
          <a:prstGeom prst="rect">
            <a:avLst/>
          </a:prstGeom>
          <a:noFill/>
        </p:spPr>
        <p:txBody>
          <a:bodyPr wrap="none" rtlCol="0">
            <a:spAutoFit/>
          </a:bodyPr>
          <a:lstStyle/>
          <a:p>
            <a:r>
              <a:rPr lang="da-DK" dirty="0">
                <a:latin typeface="Roboto" panose="02000000000000000000" pitchFamily="2" charset="0"/>
                <a:ea typeface="Roboto" panose="02000000000000000000" pitchFamily="2" charset="0"/>
              </a:rPr>
              <a:t>QR kode</a:t>
            </a:r>
          </a:p>
        </p:txBody>
      </p:sp>
      <p:sp>
        <p:nvSpPr>
          <p:cNvPr id="10" name="Textfeld 9"/>
          <p:cNvSpPr txBox="1"/>
          <p:nvPr/>
        </p:nvSpPr>
        <p:spPr>
          <a:xfrm>
            <a:off x="9715960" y="2932793"/>
            <a:ext cx="1486304" cy="369332"/>
          </a:xfrm>
          <a:prstGeom prst="rect">
            <a:avLst/>
          </a:prstGeom>
          <a:noFill/>
        </p:spPr>
        <p:txBody>
          <a:bodyPr wrap="none" rtlCol="0">
            <a:spAutoFit/>
          </a:bodyPr>
          <a:lstStyle/>
          <a:p>
            <a:r>
              <a:rPr lang="da-DK" dirty="0">
                <a:latin typeface="Roboto" panose="02000000000000000000" pitchFamily="2" charset="0"/>
                <a:ea typeface="Roboto" panose="02000000000000000000" pitchFamily="2" charset="0"/>
              </a:rPr>
              <a:t>Energiklasse</a:t>
            </a:r>
          </a:p>
        </p:txBody>
      </p:sp>
      <p:sp>
        <p:nvSpPr>
          <p:cNvPr id="11" name="Textfeld 10"/>
          <p:cNvSpPr txBox="1"/>
          <p:nvPr/>
        </p:nvSpPr>
        <p:spPr>
          <a:xfrm>
            <a:off x="9690715" y="4037693"/>
            <a:ext cx="2178802" cy="369332"/>
          </a:xfrm>
          <a:prstGeom prst="rect">
            <a:avLst/>
          </a:prstGeom>
          <a:noFill/>
        </p:spPr>
        <p:txBody>
          <a:bodyPr wrap="none" rtlCol="0">
            <a:spAutoFit/>
          </a:bodyPr>
          <a:lstStyle/>
          <a:p>
            <a:r>
              <a:rPr lang="da-DK" dirty="0">
                <a:latin typeface="Roboto" panose="02000000000000000000" pitchFamily="2" charset="0"/>
                <a:ea typeface="Roboto" panose="02000000000000000000" pitchFamily="2" charset="0"/>
              </a:rPr>
              <a:t>Årligt energiforbrug</a:t>
            </a:r>
          </a:p>
        </p:txBody>
      </p:sp>
      <p:sp>
        <p:nvSpPr>
          <p:cNvPr id="12" name="Textfeld 11"/>
          <p:cNvSpPr txBox="1"/>
          <p:nvPr/>
        </p:nvSpPr>
        <p:spPr>
          <a:xfrm>
            <a:off x="9715960" y="4785178"/>
            <a:ext cx="1648208" cy="369332"/>
          </a:xfrm>
          <a:prstGeom prst="rect">
            <a:avLst/>
          </a:prstGeom>
          <a:noFill/>
        </p:spPr>
        <p:txBody>
          <a:bodyPr wrap="none" rtlCol="0">
            <a:spAutoFit/>
          </a:bodyPr>
          <a:lstStyle/>
          <a:p>
            <a:r>
              <a:rPr lang="da-DK">
                <a:latin typeface="Roboto" panose="02000000000000000000" pitchFamily="2" charset="0"/>
                <a:ea typeface="Roboto" panose="02000000000000000000" pitchFamily="2" charset="0"/>
              </a:rPr>
              <a:t>Piktogrammer</a:t>
            </a:r>
          </a:p>
        </p:txBody>
      </p:sp>
    </p:spTree>
    <p:extLst>
      <p:ext uri="{BB962C8B-B14F-4D97-AF65-F5344CB8AC3E}">
        <p14:creationId xmlns:p14="http://schemas.microsoft.com/office/powerpoint/2010/main" val="112769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16E5FA-C37A-0C48-B658-DCB491CD3D12}"/>
              </a:ext>
            </a:extLst>
          </p:cNvPr>
          <p:cNvSpPr>
            <a:spLocks noGrp="1"/>
          </p:cNvSpPr>
          <p:nvPr>
            <p:ph type="body" idx="1"/>
          </p:nvPr>
        </p:nvSpPr>
        <p:spPr/>
        <p:txBody>
          <a:bodyPr/>
          <a:lstStyle/>
          <a:p>
            <a:r>
              <a:rPr lang="da-DK" b="1" dirty="0">
                <a:solidFill>
                  <a:srgbClr val="26AA5F"/>
                </a:solidFill>
              </a:rPr>
              <a:t>Energieffektivitetsklasser</a:t>
            </a:r>
            <a:endParaRPr lang="da-DK" dirty="0">
              <a:solidFill>
                <a:srgbClr val="26AA5F"/>
              </a:solidFill>
            </a:endParaRPr>
          </a:p>
          <a:p>
            <a:endParaRPr lang="de-DE" dirty="0"/>
          </a:p>
        </p:txBody>
      </p:sp>
      <p:sp>
        <p:nvSpPr>
          <p:cNvPr id="3" name="Inhaltsplatzhalter 2">
            <a:extLst>
              <a:ext uri="{FF2B5EF4-FFF2-40B4-BE49-F238E27FC236}">
                <a16:creationId xmlns:a16="http://schemas.microsoft.com/office/drawing/2014/main" id="{FEC609E9-EF8A-7441-A1C1-3A73CF675F0B}"/>
              </a:ext>
            </a:extLst>
          </p:cNvPr>
          <p:cNvSpPr>
            <a:spLocks noGrp="1"/>
          </p:cNvSpPr>
          <p:nvPr>
            <p:ph sz="half" idx="2"/>
          </p:nvPr>
        </p:nvSpPr>
        <p:spPr>
          <a:xfrm>
            <a:off x="591128" y="2215420"/>
            <a:ext cx="4924301" cy="3684588"/>
          </a:xfrm>
        </p:spPr>
        <p:txBody>
          <a:bodyPr/>
          <a:lstStyle/>
          <a:p>
            <a:pPr lvl="0"/>
            <a:r>
              <a:rPr lang="en-GB" dirty="0"/>
              <a:t>For </a:t>
            </a:r>
            <a:r>
              <a:rPr lang="da-DK" dirty="0"/>
              <a:t>at fremme den teknologiske udvikling, vil der på lancerings tidspunktet for </a:t>
            </a:r>
            <a:r>
              <a:rPr lang="da-DK" dirty="0" err="1"/>
              <a:t>reskaleringen</a:t>
            </a:r>
            <a:r>
              <a:rPr lang="da-DK" dirty="0"/>
              <a:t>, ikke være nogle produkter i energiklasse A tilgængelig.  </a:t>
            </a:r>
          </a:p>
          <a:p>
            <a:pPr lvl="0"/>
            <a:r>
              <a:rPr lang="en-GB" dirty="0"/>
              <a:t>Et </a:t>
            </a:r>
            <a:r>
              <a:rPr lang="da-DK" dirty="0"/>
              <a:t>energiklasse A+++ produkt vil blive </a:t>
            </a:r>
            <a:r>
              <a:rPr lang="da-DK" dirty="0" err="1"/>
              <a:t>reskaleret</a:t>
            </a:r>
            <a:r>
              <a:rPr lang="da-DK" dirty="0"/>
              <a:t> til energiklasse </a:t>
            </a:r>
            <a:r>
              <a:rPr lang="en-GB" dirty="0"/>
              <a:t>B </a:t>
            </a:r>
            <a:r>
              <a:rPr lang="da-DK" dirty="0"/>
              <a:t>eller C i den nye skala.</a:t>
            </a:r>
          </a:p>
          <a:p>
            <a:pPr marL="7938" indent="0">
              <a:buNone/>
            </a:pPr>
            <a:endParaRPr lang="de-DE" dirty="0"/>
          </a:p>
        </p:txBody>
      </p:sp>
      <p:sp>
        <p:nvSpPr>
          <p:cNvPr id="4" name="Inhaltsplatzhalter 3">
            <a:extLst>
              <a:ext uri="{FF2B5EF4-FFF2-40B4-BE49-F238E27FC236}">
                <a16:creationId xmlns:a16="http://schemas.microsoft.com/office/drawing/2014/main" id="{BFA3811F-2F7E-7643-A26D-AE603AE0520B}"/>
              </a:ext>
            </a:extLst>
          </p:cNvPr>
          <p:cNvSpPr>
            <a:spLocks noGrp="1"/>
          </p:cNvSpPr>
          <p:nvPr>
            <p:ph sz="quarter" idx="4"/>
          </p:nvPr>
        </p:nvSpPr>
        <p:spPr>
          <a:xfrm>
            <a:off x="6243202" y="2242338"/>
            <a:ext cx="5092455" cy="3684588"/>
          </a:xfrm>
        </p:spPr>
        <p:txBody>
          <a:bodyPr/>
          <a:lstStyle/>
          <a:p>
            <a:pPr lvl="0"/>
            <a:r>
              <a:rPr lang="da-DK" dirty="0"/>
              <a:t>Der er sket små ændringer i nogle af piktogrammerne og der vil blive introduceret nogle nye (fx energiklassen I HDR-tilstand på fjernsyn og elektroniske skærme)</a:t>
            </a:r>
          </a:p>
        </p:txBody>
      </p:sp>
      <p:sp>
        <p:nvSpPr>
          <p:cNvPr id="6" name="Textplatzhalter 5">
            <a:extLst>
              <a:ext uri="{FF2B5EF4-FFF2-40B4-BE49-F238E27FC236}">
                <a16:creationId xmlns:a16="http://schemas.microsoft.com/office/drawing/2014/main" id="{9B73788C-59F7-8242-8248-0C535E4577C6}"/>
              </a:ext>
            </a:extLst>
          </p:cNvPr>
          <p:cNvSpPr>
            <a:spLocks noGrp="1"/>
          </p:cNvSpPr>
          <p:nvPr>
            <p:ph type="body" idx="13"/>
          </p:nvPr>
        </p:nvSpPr>
        <p:spPr/>
        <p:txBody>
          <a:bodyPr/>
          <a:lstStyle/>
          <a:p>
            <a:r>
              <a:rPr lang="da-DK" b="1" dirty="0">
                <a:solidFill>
                  <a:srgbClr val="26AA5F"/>
                </a:solidFill>
              </a:rPr>
              <a:t>Piktogrammer</a:t>
            </a:r>
            <a:endParaRPr lang="da-DK" dirty="0">
              <a:solidFill>
                <a:srgbClr val="26AA5F"/>
              </a:solidFill>
            </a:endParaRPr>
          </a:p>
          <a:p>
            <a:endParaRPr lang="de-DE" dirty="0"/>
          </a:p>
        </p:txBody>
      </p:sp>
      <p:sp>
        <p:nvSpPr>
          <p:cNvPr id="7" name="Titel 6">
            <a:extLst>
              <a:ext uri="{FF2B5EF4-FFF2-40B4-BE49-F238E27FC236}">
                <a16:creationId xmlns:a16="http://schemas.microsoft.com/office/drawing/2014/main" id="{DE4C895F-E375-DD42-8854-B6E2FF0EF214}"/>
              </a:ext>
            </a:extLst>
          </p:cNvPr>
          <p:cNvSpPr>
            <a:spLocks noGrp="1"/>
          </p:cNvSpPr>
          <p:nvPr>
            <p:ph type="title"/>
          </p:nvPr>
        </p:nvSpPr>
        <p:spPr/>
        <p:txBody>
          <a:bodyPr/>
          <a:lstStyle/>
          <a:p>
            <a:r>
              <a:rPr lang="da-DK" dirty="0"/>
              <a:t>Hvad skal vi være opmærksom på ved introduktionen af de </a:t>
            </a:r>
            <a:r>
              <a:rPr lang="da-DK" dirty="0" err="1"/>
              <a:t>reskalerede</a:t>
            </a:r>
            <a:r>
              <a:rPr lang="da-DK" dirty="0"/>
              <a:t> mærker?</a:t>
            </a:r>
          </a:p>
        </p:txBody>
      </p:sp>
    </p:spTree>
    <p:extLst>
      <p:ext uri="{BB962C8B-B14F-4D97-AF65-F5344CB8AC3E}">
        <p14:creationId xmlns:p14="http://schemas.microsoft.com/office/powerpoint/2010/main" val="36642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skærmbillede&#10;&#10;Automatisk genereret beskrivelse">
            <a:extLst>
              <a:ext uri="{FF2B5EF4-FFF2-40B4-BE49-F238E27FC236}">
                <a16:creationId xmlns:a16="http://schemas.microsoft.com/office/drawing/2014/main" id="{CA60EBD9-D95D-4F39-81D2-EB1EB6CF14DB}"/>
              </a:ext>
            </a:extLst>
          </p:cNvPr>
          <p:cNvPicPr>
            <a:picLocks noChangeAspect="1"/>
          </p:cNvPicPr>
          <p:nvPr/>
        </p:nvPicPr>
        <p:blipFill rotWithShape="1">
          <a:blip r:embed="rId2"/>
          <a:srcRect t="5486" r="12203" b="19614"/>
          <a:stretch/>
        </p:blipFill>
        <p:spPr>
          <a:xfrm>
            <a:off x="2668938" y="1037991"/>
            <a:ext cx="4648222" cy="5136668"/>
          </a:xfrm>
          <a:prstGeom prst="rect">
            <a:avLst/>
          </a:prstGeom>
        </p:spPr>
      </p:pic>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a:xfrm>
            <a:off x="467103" y="539015"/>
            <a:ext cx="10980484" cy="1151673"/>
          </a:xfrm>
        </p:spPr>
        <p:txBody>
          <a:bodyPr/>
          <a:lstStyle/>
          <a:p>
            <a:r>
              <a:rPr lang="da-DK" dirty="0">
                <a:solidFill>
                  <a:srgbClr val="2FAA5C"/>
                </a:solidFill>
              </a:rPr>
              <a:t>Det </a:t>
            </a:r>
            <a:r>
              <a:rPr lang="da-DK" dirty="0" err="1">
                <a:solidFill>
                  <a:srgbClr val="2FAA5C"/>
                </a:solidFill>
              </a:rPr>
              <a:t>reskalerede</a:t>
            </a:r>
            <a:r>
              <a:rPr lang="da-DK" dirty="0">
                <a:solidFill>
                  <a:srgbClr val="2FAA5C"/>
                </a:solidFill>
              </a:rPr>
              <a:t> energimærke for lyskilder</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p:txBody>
          <a:bodyPr/>
          <a:lstStyle/>
          <a:p>
            <a:endParaRPr lang="de-DE" dirty="0"/>
          </a:p>
          <a:p>
            <a:endParaRPr lang="de-DE" dirty="0"/>
          </a:p>
        </p:txBody>
      </p:sp>
      <p:sp>
        <p:nvSpPr>
          <p:cNvPr id="11" name="Inhaltsplatzhalter 4">
            <a:extLst>
              <a:ext uri="{FF2B5EF4-FFF2-40B4-BE49-F238E27FC236}">
                <a16:creationId xmlns:a16="http://schemas.microsoft.com/office/drawing/2014/main" id="{938BBD6A-86CE-6F49-B5EF-B68D068D1BFC}"/>
              </a:ext>
            </a:extLst>
          </p:cNvPr>
          <p:cNvSpPr txBox="1">
            <a:spLocks/>
          </p:cNvSpPr>
          <p:nvPr/>
        </p:nvSpPr>
        <p:spPr>
          <a:xfrm>
            <a:off x="7470671" y="2768143"/>
            <a:ext cx="4238171" cy="1750847"/>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da-DK" dirty="0">
                <a:solidFill>
                  <a:schemeClr val="bg1"/>
                </a:solidFill>
              </a:rPr>
              <a:t>Forskelle fra den nuværende mærke til det </a:t>
            </a:r>
            <a:r>
              <a:rPr lang="da-DK" dirty="0" err="1">
                <a:solidFill>
                  <a:schemeClr val="bg1"/>
                </a:solidFill>
              </a:rPr>
              <a:t>reskalerede</a:t>
            </a:r>
            <a:r>
              <a:rPr lang="da-DK" dirty="0">
                <a:solidFill>
                  <a:schemeClr val="bg1"/>
                </a:solidFill>
              </a:rPr>
              <a:t>:</a:t>
            </a:r>
          </a:p>
          <a:p>
            <a:pPr>
              <a:buFont typeface="Arial" panose="020B0604020202020204" pitchFamily="34" charset="0"/>
              <a:buChar char="•"/>
            </a:pPr>
            <a:r>
              <a:rPr lang="da-DK" dirty="0">
                <a:solidFill>
                  <a:schemeClr val="bg1"/>
                </a:solidFill>
              </a:rPr>
              <a:t>Ingen bemærkelsesværdige ændringer</a:t>
            </a:r>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pic>
        <p:nvPicPr>
          <p:cNvPr id="2" name="Grafik 1"/>
          <p:cNvPicPr>
            <a:picLocks noChangeAspect="1"/>
          </p:cNvPicPr>
          <p:nvPr/>
        </p:nvPicPr>
        <p:blipFill>
          <a:blip r:embed="rId5"/>
          <a:stretch>
            <a:fillRect/>
          </a:stretch>
        </p:blipFill>
        <p:spPr>
          <a:xfrm>
            <a:off x="591126" y="1951250"/>
            <a:ext cx="1383447" cy="2946866"/>
          </a:xfrm>
          <a:prstGeom prst="rect">
            <a:avLst/>
          </a:prstGeom>
        </p:spPr>
      </p:pic>
      <p:sp>
        <p:nvSpPr>
          <p:cNvPr id="21" name="Textfeld 25"/>
          <p:cNvSpPr txBox="1"/>
          <p:nvPr/>
        </p:nvSpPr>
        <p:spPr>
          <a:xfrm>
            <a:off x="559994" y="1575537"/>
            <a:ext cx="2154757" cy="276999"/>
          </a:xfrm>
          <a:prstGeom prst="rect">
            <a:avLst/>
          </a:prstGeom>
          <a:solidFill>
            <a:srgbClr val="2FAA5C"/>
          </a:solid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dirty="0">
                <a:solidFill>
                  <a:schemeClr val="bg1"/>
                </a:solidFill>
                <a:latin typeface="Roboto" panose="02000000000000000000" pitchFamily="2" charset="0"/>
                <a:ea typeface="Roboto" panose="02000000000000000000" pitchFamily="2" charset="0"/>
              </a:rPr>
              <a:t>Det nuværende energimærke</a:t>
            </a:r>
          </a:p>
        </p:txBody>
      </p:sp>
    </p:spTree>
    <p:extLst>
      <p:ext uri="{BB962C8B-B14F-4D97-AF65-F5344CB8AC3E}">
        <p14:creationId xmlns:p14="http://schemas.microsoft.com/office/powerpoint/2010/main" val="423123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Produkter</a:t>
            </a:r>
            <a:r>
              <a:rPr lang="de-AT" dirty="0"/>
              <a:t>, der </a:t>
            </a:r>
            <a:r>
              <a:rPr lang="de-AT" dirty="0" err="1"/>
              <a:t>forsætter</a:t>
            </a:r>
            <a:r>
              <a:rPr lang="de-AT" dirty="0"/>
              <a:t> </a:t>
            </a:r>
            <a:r>
              <a:rPr lang="de-AT" dirty="0" err="1"/>
              <a:t>med</a:t>
            </a:r>
            <a:r>
              <a:rPr lang="de-AT" dirty="0"/>
              <a:t> </a:t>
            </a:r>
            <a:r>
              <a:rPr lang="de-AT" dirty="0" err="1"/>
              <a:t>det</a:t>
            </a:r>
            <a:r>
              <a:rPr lang="de-AT" dirty="0"/>
              <a:t> </a:t>
            </a:r>
            <a:r>
              <a:rPr lang="de-AT" dirty="0" err="1"/>
              <a:t>nuværende</a:t>
            </a:r>
            <a:r>
              <a:rPr lang="de-AT" dirty="0"/>
              <a:t> </a:t>
            </a:r>
            <a:r>
              <a:rPr lang="de-AT" dirty="0" err="1"/>
              <a:t>mærke</a:t>
            </a:r>
            <a:endParaRPr lang="de-AT" dirty="0"/>
          </a:p>
        </p:txBody>
      </p:sp>
      <p:sp>
        <p:nvSpPr>
          <p:cNvPr id="14" name="Textfeld 13"/>
          <p:cNvSpPr txBox="1"/>
          <p:nvPr/>
        </p:nvSpPr>
        <p:spPr>
          <a:xfrm>
            <a:off x="9027019" y="2049762"/>
            <a:ext cx="1678584" cy="646331"/>
          </a:xfrm>
          <a:prstGeom prst="rect">
            <a:avLst/>
          </a:prstGeom>
          <a:noFill/>
        </p:spPr>
        <p:txBody>
          <a:bodyPr wrap="square" rtlCol="0">
            <a:spAutoFit/>
          </a:bodyPr>
          <a:lstStyle/>
          <a:p>
            <a:endParaRPr lang="de-AT" dirty="0">
              <a:solidFill>
                <a:schemeClr val="bg1"/>
              </a:solidFill>
            </a:endParaRPr>
          </a:p>
          <a:p>
            <a:endParaRPr lang="de-AT" dirty="0">
              <a:solidFill>
                <a:schemeClr val="bg1"/>
              </a:solidFill>
            </a:endParaRPr>
          </a:p>
        </p:txBody>
      </p:sp>
      <p:pic>
        <p:nvPicPr>
          <p:cNvPr id="15" name="Grafik 14"/>
          <p:cNvPicPr>
            <a:picLocks noChangeAspect="1"/>
          </p:cNvPicPr>
          <p:nvPr/>
        </p:nvPicPr>
        <p:blipFill>
          <a:blip r:embed="rId2"/>
          <a:stretch>
            <a:fillRect/>
          </a:stretch>
        </p:blipFill>
        <p:spPr>
          <a:xfrm>
            <a:off x="10168978" y="2615917"/>
            <a:ext cx="1564188" cy="3095083"/>
          </a:xfrm>
          <a:prstGeom prst="rect">
            <a:avLst/>
          </a:prstGeom>
        </p:spPr>
      </p:pic>
      <p:pic>
        <p:nvPicPr>
          <p:cNvPr id="17" name="Grafik 16"/>
          <p:cNvPicPr>
            <a:picLocks noChangeAspect="1"/>
          </p:cNvPicPr>
          <p:nvPr/>
        </p:nvPicPr>
        <p:blipFill>
          <a:blip r:embed="rId3"/>
          <a:stretch>
            <a:fillRect/>
          </a:stretch>
        </p:blipFill>
        <p:spPr>
          <a:xfrm>
            <a:off x="263817" y="2631177"/>
            <a:ext cx="1690846" cy="3045260"/>
          </a:xfrm>
          <a:prstGeom prst="rect">
            <a:avLst/>
          </a:prstGeom>
        </p:spPr>
      </p:pic>
      <p:pic>
        <p:nvPicPr>
          <p:cNvPr id="18" name="Grafik 17"/>
          <p:cNvPicPr>
            <a:picLocks noChangeAspect="1"/>
          </p:cNvPicPr>
          <p:nvPr/>
        </p:nvPicPr>
        <p:blipFill>
          <a:blip r:embed="rId4"/>
          <a:stretch>
            <a:fillRect/>
          </a:stretch>
        </p:blipFill>
        <p:spPr>
          <a:xfrm>
            <a:off x="2505161" y="2600594"/>
            <a:ext cx="1479847" cy="3169037"/>
          </a:xfrm>
          <a:prstGeom prst="rect">
            <a:avLst/>
          </a:prstGeom>
        </p:spPr>
      </p:pic>
      <p:pic>
        <p:nvPicPr>
          <p:cNvPr id="19" name="Grafik 18"/>
          <p:cNvPicPr>
            <a:picLocks noChangeAspect="1"/>
          </p:cNvPicPr>
          <p:nvPr/>
        </p:nvPicPr>
        <p:blipFill>
          <a:blip r:embed="rId5"/>
          <a:stretch>
            <a:fillRect/>
          </a:stretch>
        </p:blipFill>
        <p:spPr>
          <a:xfrm>
            <a:off x="8205254" y="2637633"/>
            <a:ext cx="1537222" cy="3051648"/>
          </a:xfrm>
          <a:prstGeom prst="rect">
            <a:avLst/>
          </a:prstGeom>
        </p:spPr>
      </p:pic>
      <p:pic>
        <p:nvPicPr>
          <p:cNvPr id="21" name="Grafik 20"/>
          <p:cNvPicPr>
            <a:picLocks noChangeAspect="1"/>
          </p:cNvPicPr>
          <p:nvPr/>
        </p:nvPicPr>
        <p:blipFill>
          <a:blip r:embed="rId6"/>
          <a:stretch>
            <a:fillRect/>
          </a:stretch>
        </p:blipFill>
        <p:spPr>
          <a:xfrm>
            <a:off x="4409101" y="2643517"/>
            <a:ext cx="1594392" cy="3039881"/>
          </a:xfrm>
          <a:prstGeom prst="rect">
            <a:avLst/>
          </a:prstGeom>
        </p:spPr>
      </p:pic>
      <p:pic>
        <p:nvPicPr>
          <p:cNvPr id="4" name="Grafik 3"/>
          <p:cNvPicPr>
            <a:picLocks noChangeAspect="1"/>
          </p:cNvPicPr>
          <p:nvPr/>
        </p:nvPicPr>
        <p:blipFill>
          <a:blip r:embed="rId7"/>
          <a:stretch>
            <a:fillRect/>
          </a:stretch>
        </p:blipFill>
        <p:spPr>
          <a:xfrm>
            <a:off x="6263772" y="2696093"/>
            <a:ext cx="1489524" cy="3046754"/>
          </a:xfrm>
          <a:prstGeom prst="rect">
            <a:avLst/>
          </a:prstGeom>
        </p:spPr>
      </p:pic>
      <p:grpSp>
        <p:nvGrpSpPr>
          <p:cNvPr id="8" name="Gruppieren 7"/>
          <p:cNvGrpSpPr/>
          <p:nvPr/>
        </p:nvGrpSpPr>
        <p:grpSpPr>
          <a:xfrm>
            <a:off x="187815" y="1865096"/>
            <a:ext cx="11570706" cy="646331"/>
            <a:chOff x="310648" y="0"/>
            <a:chExt cx="11570706" cy="646331"/>
          </a:xfrm>
        </p:grpSpPr>
        <p:sp>
          <p:nvSpPr>
            <p:cNvPr id="9" name="Textfeld 8"/>
            <p:cNvSpPr txBox="1"/>
            <p:nvPr/>
          </p:nvSpPr>
          <p:spPr>
            <a:xfrm>
              <a:off x="310648" y="0"/>
              <a:ext cx="1842851" cy="369332"/>
            </a:xfrm>
            <a:prstGeom prst="rect">
              <a:avLst/>
            </a:prstGeom>
            <a:solidFill>
              <a:srgbClr val="2FAA5C"/>
            </a:solidFill>
          </p:spPr>
          <p:txBody>
            <a:bodyPr wrap="square" rtlCol="0">
              <a:spAutoFit/>
            </a:bodyPr>
            <a:lstStyle/>
            <a:p>
              <a:pPr algn="ctr"/>
              <a:r>
                <a:rPr lang="de-AT" dirty="0" err="1">
                  <a:solidFill>
                    <a:schemeClr val="bg1"/>
                  </a:solidFill>
                  <a:latin typeface="Roboto" panose="02000000000000000000" pitchFamily="2" charset="0"/>
                  <a:ea typeface="Roboto" panose="02000000000000000000" pitchFamily="2" charset="0"/>
                </a:rPr>
                <a:t>Klimaanlæg</a:t>
              </a:r>
              <a:endParaRPr lang="de-AT" dirty="0">
                <a:solidFill>
                  <a:schemeClr val="bg1"/>
                </a:solidFill>
                <a:latin typeface="Roboto" panose="02000000000000000000" pitchFamily="2" charset="0"/>
                <a:ea typeface="Roboto" panose="02000000000000000000" pitchFamily="2" charset="0"/>
              </a:endParaRPr>
            </a:p>
          </p:txBody>
        </p:sp>
        <p:sp>
          <p:nvSpPr>
            <p:cNvPr id="10" name="Textfeld 9"/>
            <p:cNvSpPr txBox="1"/>
            <p:nvPr/>
          </p:nvSpPr>
          <p:spPr>
            <a:xfrm>
              <a:off x="2464147" y="0"/>
              <a:ext cx="1829496" cy="646331"/>
            </a:xfrm>
            <a:prstGeom prst="rect">
              <a:avLst/>
            </a:prstGeom>
            <a:solidFill>
              <a:srgbClr val="2FAA5C"/>
            </a:solidFill>
          </p:spPr>
          <p:txBody>
            <a:bodyPr wrap="square" rtlCol="0">
              <a:spAutoFit/>
            </a:bodyPr>
            <a:lstStyle/>
            <a:p>
              <a:pPr algn="ctr"/>
              <a:r>
                <a:rPr lang="de-AT" dirty="0" err="1">
                  <a:solidFill>
                    <a:schemeClr val="bg1"/>
                  </a:solidFill>
                  <a:latin typeface="Roboto" panose="02000000000000000000" pitchFamily="2" charset="0"/>
                  <a:ea typeface="Roboto" panose="02000000000000000000" pitchFamily="2" charset="0"/>
                </a:rPr>
                <a:t>Husholdnings</a:t>
              </a:r>
              <a:r>
                <a:rPr lang="de-AT" dirty="0">
                  <a:solidFill>
                    <a:schemeClr val="bg1"/>
                  </a:solidFill>
                  <a:latin typeface="Roboto" panose="02000000000000000000" pitchFamily="2" charset="0"/>
                  <a:ea typeface="Roboto" panose="02000000000000000000" pitchFamily="2" charset="0"/>
                </a:rPr>
                <a:t>- </a:t>
              </a:r>
              <a:r>
                <a:rPr lang="de-AT" dirty="0" err="1">
                  <a:solidFill>
                    <a:schemeClr val="bg1"/>
                  </a:solidFill>
                  <a:latin typeface="Roboto" panose="02000000000000000000" pitchFamily="2" charset="0"/>
                  <a:ea typeface="Roboto" panose="02000000000000000000" pitchFamily="2" charset="0"/>
                </a:rPr>
                <a:t>ovne</a:t>
              </a:r>
              <a:endParaRPr lang="de-AT" dirty="0">
                <a:solidFill>
                  <a:schemeClr val="bg1"/>
                </a:solidFill>
                <a:latin typeface="Roboto" panose="02000000000000000000" pitchFamily="2" charset="0"/>
                <a:ea typeface="Roboto" panose="02000000000000000000" pitchFamily="2" charset="0"/>
              </a:endParaRPr>
            </a:p>
          </p:txBody>
        </p:sp>
        <p:sp>
          <p:nvSpPr>
            <p:cNvPr id="12" name="Textfeld 11"/>
            <p:cNvSpPr txBox="1"/>
            <p:nvPr/>
          </p:nvSpPr>
          <p:spPr>
            <a:xfrm>
              <a:off x="8234393" y="0"/>
              <a:ext cx="1732122" cy="369332"/>
            </a:xfrm>
            <a:prstGeom prst="rect">
              <a:avLst/>
            </a:prstGeom>
            <a:solidFill>
              <a:srgbClr val="2FAA5C"/>
            </a:solidFill>
          </p:spPr>
          <p:txBody>
            <a:bodyPr wrap="square" rtlCol="0">
              <a:spAutoFit/>
            </a:bodyPr>
            <a:lstStyle/>
            <a:p>
              <a:pPr algn="ctr"/>
              <a:r>
                <a:rPr lang="de-AT" dirty="0" err="1">
                  <a:solidFill>
                    <a:schemeClr val="bg1"/>
                  </a:solidFill>
                  <a:latin typeface="Roboto" panose="02000000000000000000" pitchFamily="2" charset="0"/>
                  <a:ea typeface="Roboto" panose="02000000000000000000" pitchFamily="2" charset="0"/>
                </a:rPr>
                <a:t>Tørretumblere</a:t>
              </a:r>
              <a:endParaRPr lang="de-AT" dirty="0">
                <a:solidFill>
                  <a:schemeClr val="bg1"/>
                </a:solidFill>
                <a:latin typeface="Roboto" panose="02000000000000000000" pitchFamily="2" charset="0"/>
                <a:ea typeface="Roboto" panose="02000000000000000000" pitchFamily="2" charset="0"/>
              </a:endParaRPr>
            </a:p>
          </p:txBody>
        </p:sp>
        <p:sp>
          <p:nvSpPr>
            <p:cNvPr id="16" name="Textfeld 15"/>
            <p:cNvSpPr txBox="1"/>
            <p:nvPr/>
          </p:nvSpPr>
          <p:spPr>
            <a:xfrm>
              <a:off x="10277163" y="0"/>
              <a:ext cx="1604191" cy="646331"/>
            </a:xfrm>
            <a:prstGeom prst="rect">
              <a:avLst/>
            </a:prstGeom>
            <a:solidFill>
              <a:srgbClr val="2FAA5C"/>
            </a:solidFill>
          </p:spPr>
          <p:txBody>
            <a:bodyPr wrap="square" rtlCol="0">
              <a:spAutoFit/>
            </a:bodyPr>
            <a:lstStyle/>
            <a:p>
              <a:pPr algn="ctr"/>
              <a:r>
                <a:rPr lang="de-AT" dirty="0" err="1">
                  <a:solidFill>
                    <a:schemeClr val="bg1"/>
                  </a:solidFill>
                  <a:latin typeface="Roboto" panose="02000000000000000000" pitchFamily="2" charset="0"/>
                  <a:ea typeface="Roboto" panose="02000000000000000000" pitchFamily="2" charset="0"/>
                </a:rPr>
                <a:t>Vandvarmere</a:t>
              </a:r>
              <a:r>
                <a:rPr lang="de-AT" dirty="0">
                  <a:solidFill>
                    <a:schemeClr val="bg1"/>
                  </a:solidFill>
                  <a:latin typeface="Roboto" panose="02000000000000000000" pitchFamily="2" charset="0"/>
                  <a:ea typeface="Roboto" panose="02000000000000000000" pitchFamily="2" charset="0"/>
                </a:rPr>
                <a:t> </a:t>
              </a:r>
              <a:r>
                <a:rPr lang="de-AT" dirty="0" err="1">
                  <a:solidFill>
                    <a:schemeClr val="bg1"/>
                  </a:solidFill>
                  <a:latin typeface="Roboto" panose="02000000000000000000" pitchFamily="2" charset="0"/>
                  <a:ea typeface="Roboto" panose="02000000000000000000" pitchFamily="2" charset="0"/>
                </a:rPr>
                <a:t>og</a:t>
              </a:r>
              <a:r>
                <a:rPr lang="de-AT" dirty="0">
                  <a:solidFill>
                    <a:schemeClr val="bg1"/>
                  </a:solidFill>
                  <a:latin typeface="Roboto" panose="02000000000000000000" pitchFamily="2" charset="0"/>
                  <a:ea typeface="Roboto" panose="02000000000000000000" pitchFamily="2" charset="0"/>
                </a:rPr>
                <a:t> </a:t>
              </a:r>
              <a:r>
                <a:rPr lang="de-AT" dirty="0" err="1">
                  <a:solidFill>
                    <a:schemeClr val="bg1"/>
                  </a:solidFill>
                  <a:latin typeface="Roboto" panose="02000000000000000000" pitchFamily="2" charset="0"/>
                  <a:ea typeface="Roboto" panose="02000000000000000000" pitchFamily="2" charset="0"/>
                </a:rPr>
                <a:t>beholdere</a:t>
              </a:r>
              <a:endParaRPr lang="de-AT" dirty="0">
                <a:solidFill>
                  <a:schemeClr val="bg1"/>
                </a:solidFill>
                <a:latin typeface="Roboto" panose="02000000000000000000" pitchFamily="2" charset="0"/>
                <a:ea typeface="Roboto" panose="02000000000000000000" pitchFamily="2" charset="0"/>
              </a:endParaRPr>
            </a:p>
          </p:txBody>
        </p:sp>
        <p:sp>
          <p:nvSpPr>
            <p:cNvPr id="20" name="Textfeld 19"/>
            <p:cNvSpPr txBox="1"/>
            <p:nvPr/>
          </p:nvSpPr>
          <p:spPr>
            <a:xfrm>
              <a:off x="4604291" y="0"/>
              <a:ext cx="1449678" cy="369332"/>
            </a:xfrm>
            <a:prstGeom prst="rect">
              <a:avLst/>
            </a:prstGeom>
            <a:solidFill>
              <a:srgbClr val="2FAA5C"/>
            </a:solidFill>
          </p:spPr>
          <p:txBody>
            <a:bodyPr wrap="square" rtlCol="0">
              <a:spAutoFit/>
            </a:bodyPr>
            <a:lstStyle/>
            <a:p>
              <a:pPr algn="ctr"/>
              <a:r>
                <a:rPr lang="de-AT" dirty="0" err="1">
                  <a:solidFill>
                    <a:schemeClr val="bg1"/>
                  </a:solidFill>
                  <a:latin typeface="Roboto" panose="02000000000000000000" pitchFamily="2" charset="0"/>
                  <a:ea typeface="Roboto" panose="02000000000000000000" pitchFamily="2" charset="0"/>
                </a:rPr>
                <a:t>Kedler</a:t>
              </a:r>
              <a:endParaRPr lang="de-AT" dirty="0">
                <a:solidFill>
                  <a:schemeClr val="bg1"/>
                </a:solidFill>
                <a:latin typeface="Roboto" panose="02000000000000000000" pitchFamily="2" charset="0"/>
                <a:ea typeface="Roboto" panose="02000000000000000000" pitchFamily="2" charset="0"/>
              </a:endParaRPr>
            </a:p>
          </p:txBody>
        </p:sp>
        <p:sp>
          <p:nvSpPr>
            <p:cNvPr id="22" name="Textfeld 21"/>
            <p:cNvSpPr txBox="1"/>
            <p:nvPr/>
          </p:nvSpPr>
          <p:spPr>
            <a:xfrm>
              <a:off x="6364617" y="0"/>
              <a:ext cx="1559128" cy="369332"/>
            </a:xfrm>
            <a:prstGeom prst="rect">
              <a:avLst/>
            </a:prstGeom>
            <a:solidFill>
              <a:srgbClr val="2FAA5C"/>
            </a:solidFill>
          </p:spPr>
          <p:txBody>
            <a:bodyPr wrap="square" rtlCol="0">
              <a:spAutoFit/>
            </a:bodyPr>
            <a:lstStyle/>
            <a:p>
              <a:pPr algn="ctr"/>
              <a:r>
                <a:rPr lang="de-AT" dirty="0" err="1">
                  <a:solidFill>
                    <a:schemeClr val="bg1"/>
                  </a:solidFill>
                  <a:latin typeface="Roboto" panose="02000000000000000000" pitchFamily="2" charset="0"/>
                  <a:ea typeface="Roboto" panose="02000000000000000000" pitchFamily="2" charset="0"/>
                </a:rPr>
                <a:t>Emhætter</a:t>
              </a:r>
              <a:endParaRPr lang="de-AT" dirty="0">
                <a:solidFill>
                  <a:schemeClr val="bg1"/>
                </a:solidFill>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273813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p:txBody>
          <a:bodyPr/>
          <a:lstStyle/>
          <a:p>
            <a:r>
              <a:rPr lang="da-DK" b="1" dirty="0"/>
              <a:t>Vigtig information om udskiftning af det nuværende mærke til det </a:t>
            </a:r>
            <a:r>
              <a:rPr lang="da-DK" b="1" dirty="0" err="1"/>
              <a:t>reskalerede</a:t>
            </a:r>
            <a:endParaRPr lang="en-US" sz="1800" dirty="0">
              <a:solidFill>
                <a:srgbClr val="2FAA5C"/>
              </a:solidFill>
              <a:latin typeface="Roboto Light"/>
            </a:endParaRP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p:txBody>
          <a:bodyPr/>
          <a:lstStyle/>
          <a:p>
            <a:pPr marL="7938" indent="0">
              <a:buNone/>
            </a:pPr>
            <a:endParaRPr lang="de-DE"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p:txBody>
          <a:bodyPr/>
          <a:lstStyle/>
          <a:p>
            <a:endParaRPr lang="de-DE" dirty="0"/>
          </a:p>
          <a:p>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dirty="0"/>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12" name="Eingekerbter Richtungspfeil 11"/>
          <p:cNvSpPr/>
          <p:nvPr/>
        </p:nvSpPr>
        <p:spPr>
          <a:xfrm>
            <a:off x="556245" y="3238602"/>
            <a:ext cx="5679425" cy="2905220"/>
          </a:xfrm>
          <a:prstGeom prst="chevron">
            <a:avLst>
              <a:gd name="adj" fmla="val 21781"/>
            </a:avLst>
          </a:prstGeom>
          <a:solidFill>
            <a:srgbClr val="26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a:p>
        </p:txBody>
      </p:sp>
      <p:sp>
        <p:nvSpPr>
          <p:cNvPr id="13" name="Eingekerbter Richtungspfeil 12"/>
          <p:cNvSpPr/>
          <p:nvPr/>
        </p:nvSpPr>
        <p:spPr>
          <a:xfrm>
            <a:off x="6002191" y="3229797"/>
            <a:ext cx="5446282" cy="2895694"/>
          </a:xfrm>
          <a:prstGeom prst="chevron">
            <a:avLst>
              <a:gd name="adj" fmla="val 20486"/>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a:p>
        </p:txBody>
      </p:sp>
      <p:sp>
        <p:nvSpPr>
          <p:cNvPr id="14" name="Textfeld 13"/>
          <p:cNvSpPr txBox="1"/>
          <p:nvPr/>
        </p:nvSpPr>
        <p:spPr>
          <a:xfrm>
            <a:off x="1998904" y="3216905"/>
            <a:ext cx="2994731" cy="338554"/>
          </a:xfrm>
          <a:prstGeom prst="rect">
            <a:avLst/>
          </a:prstGeom>
          <a:noFill/>
          <a:ln>
            <a:noFill/>
          </a:ln>
        </p:spPr>
        <p:txBody>
          <a:bodyPr wrap="none" rtlCol="0">
            <a:spAutoFit/>
          </a:bodyPr>
          <a:lstStyle/>
          <a:p>
            <a:pPr algn="ctr">
              <a:spcAft>
                <a:spcPts val="0"/>
              </a:spcAft>
            </a:pPr>
            <a:r>
              <a:rPr lang="en-GB" sz="1600" b="1" kern="1200" dirty="0">
                <a:solidFill>
                  <a:srgbClr val="000000"/>
                </a:solidFill>
                <a:effectLst/>
                <a:latin typeface="Roboto"/>
                <a:ea typeface="Times New Roman"/>
                <a:cs typeface="Times New Roman"/>
              </a:rPr>
              <a:t>4 </a:t>
            </a:r>
            <a:r>
              <a:rPr lang="en-GB" sz="1600" b="1" kern="1200" dirty="0" err="1">
                <a:solidFill>
                  <a:srgbClr val="000000"/>
                </a:solidFill>
                <a:effectLst/>
                <a:latin typeface="Roboto"/>
                <a:ea typeface="Times New Roman"/>
                <a:cs typeface="Times New Roman"/>
              </a:rPr>
              <a:t>måneders</a:t>
            </a:r>
            <a:r>
              <a:rPr lang="en-GB" sz="1600" b="1" kern="1200" dirty="0">
                <a:solidFill>
                  <a:srgbClr val="000000"/>
                </a:solidFill>
                <a:effectLst/>
                <a:latin typeface="Roboto"/>
                <a:ea typeface="Times New Roman"/>
                <a:cs typeface="Times New Roman"/>
              </a:rPr>
              <a:t> </a:t>
            </a:r>
            <a:r>
              <a:rPr lang="en-GB" sz="1600" b="1" kern="1200" dirty="0" err="1">
                <a:solidFill>
                  <a:srgbClr val="000000"/>
                </a:solidFill>
                <a:effectLst/>
                <a:latin typeface="Roboto"/>
                <a:ea typeface="Times New Roman"/>
                <a:cs typeface="Times New Roman"/>
              </a:rPr>
              <a:t>overgangsperiode</a:t>
            </a:r>
            <a:endParaRPr lang="de-AT" sz="1600" dirty="0">
              <a:effectLst/>
              <a:latin typeface="Roboto"/>
              <a:ea typeface="Times New Roman"/>
            </a:endParaRPr>
          </a:p>
        </p:txBody>
      </p:sp>
      <p:sp>
        <p:nvSpPr>
          <p:cNvPr id="15" name="Textfeld 14"/>
          <p:cNvSpPr txBox="1"/>
          <p:nvPr/>
        </p:nvSpPr>
        <p:spPr>
          <a:xfrm>
            <a:off x="1490651" y="3565700"/>
            <a:ext cx="4405338" cy="2631490"/>
          </a:xfrm>
          <a:prstGeom prst="rect">
            <a:avLst/>
          </a:prstGeom>
          <a:noFill/>
          <a:ln>
            <a:noFill/>
          </a:ln>
        </p:spPr>
        <p:txBody>
          <a:bodyPr wrap="square" rtlCol="0">
            <a:spAutoFit/>
          </a:bodyPr>
          <a:lstStyle/>
          <a:p>
            <a:pPr marL="342900" lvl="0" indent="-165100">
              <a:spcAft>
                <a:spcPts val="30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gen-registrere de produkter i EPREL, som skal vise et re-skaleret energimærke, med baggrund i de nye forordninger</a:t>
            </a:r>
          </a:p>
          <a:p>
            <a:pPr marL="342900" lvl="0" indent="-165100">
              <a:spcAft>
                <a:spcPts val="30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levere de to energimærker og produktdatablad med nye eksemplarer af produkterne</a:t>
            </a:r>
          </a:p>
          <a:p>
            <a:pPr marL="342900" lvl="0" indent="-165100">
              <a:spcAft>
                <a:spcPts val="30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levere de re-skalerede energimærker til produkter på forhandlernes lagre ved forespørgsel</a:t>
            </a:r>
          </a:p>
        </p:txBody>
      </p:sp>
      <p:sp>
        <p:nvSpPr>
          <p:cNvPr id="16" name="Textfeld 26"/>
          <p:cNvSpPr txBox="1"/>
          <p:nvPr/>
        </p:nvSpPr>
        <p:spPr>
          <a:xfrm>
            <a:off x="2002971" y="2729771"/>
            <a:ext cx="3337443" cy="338554"/>
          </a:xfrm>
          <a:prstGeom prst="rect">
            <a:avLst/>
          </a:prstGeom>
          <a:noFill/>
          <a:ln>
            <a:noFill/>
          </a:ln>
        </p:spPr>
        <p:txBody>
          <a:bodyPr wrap="square" rtlCol="0">
            <a:spAutoFit/>
          </a:bodyPr>
          <a:lstStyle/>
          <a:p>
            <a:pPr>
              <a:spcAft>
                <a:spcPts val="0"/>
              </a:spcAft>
            </a:pPr>
            <a:r>
              <a:rPr lang="en-GB" sz="1600" kern="1200" dirty="0">
                <a:solidFill>
                  <a:srgbClr val="000000"/>
                </a:solidFill>
                <a:effectLst/>
                <a:latin typeface="Roboto"/>
                <a:ea typeface="Times New Roman"/>
                <a:cs typeface="Times New Roman"/>
              </a:rPr>
              <a:t>Fra 1.11.2020  </a:t>
            </a:r>
            <a:r>
              <a:rPr lang="en-GB" sz="1600" kern="1200" dirty="0" err="1">
                <a:solidFill>
                  <a:srgbClr val="000000"/>
                </a:solidFill>
                <a:effectLst/>
                <a:latin typeface="Roboto"/>
                <a:ea typeface="Times New Roman"/>
                <a:cs typeface="Times New Roman"/>
              </a:rPr>
              <a:t>til</a:t>
            </a:r>
            <a:r>
              <a:rPr lang="en-GB" sz="1600" kern="1200" dirty="0">
                <a:solidFill>
                  <a:srgbClr val="000000"/>
                </a:solidFill>
                <a:effectLst/>
                <a:latin typeface="Roboto"/>
                <a:ea typeface="Times New Roman"/>
                <a:cs typeface="Times New Roman"/>
              </a:rPr>
              <a:t>  28.2.2021 </a:t>
            </a:r>
            <a:endParaRPr lang="de-AT" sz="1600" dirty="0">
              <a:effectLst/>
              <a:latin typeface="Roboto"/>
              <a:ea typeface="Times New Roman"/>
            </a:endParaRPr>
          </a:p>
        </p:txBody>
      </p:sp>
      <p:sp>
        <p:nvSpPr>
          <p:cNvPr id="17" name="Textfeld 27"/>
          <p:cNvSpPr txBox="1"/>
          <p:nvPr/>
        </p:nvSpPr>
        <p:spPr>
          <a:xfrm>
            <a:off x="7279522" y="2738843"/>
            <a:ext cx="3054370" cy="338554"/>
          </a:xfrm>
          <a:prstGeom prst="rect">
            <a:avLst/>
          </a:prstGeom>
          <a:noFill/>
          <a:ln>
            <a:noFill/>
          </a:ln>
        </p:spPr>
        <p:txBody>
          <a:bodyPr wrap="square" rtlCol="0">
            <a:spAutoFit/>
          </a:bodyPr>
          <a:lstStyle/>
          <a:p>
            <a:pPr>
              <a:spcAft>
                <a:spcPts val="0"/>
              </a:spcAft>
            </a:pPr>
            <a:r>
              <a:rPr lang="en-GB" sz="1600" dirty="0">
                <a:solidFill>
                  <a:srgbClr val="000000"/>
                </a:solidFill>
                <a:latin typeface="Roboto"/>
                <a:ea typeface="Times New Roman"/>
                <a:cs typeface="Times New Roman"/>
              </a:rPr>
              <a:t>Fra</a:t>
            </a:r>
            <a:r>
              <a:rPr lang="en-GB" sz="1600" kern="1200" dirty="0">
                <a:solidFill>
                  <a:srgbClr val="000000"/>
                </a:solidFill>
                <a:effectLst/>
                <a:latin typeface="Roboto"/>
                <a:ea typeface="Times New Roman"/>
                <a:cs typeface="Times New Roman"/>
              </a:rPr>
              <a:t> 1.3.2021 </a:t>
            </a:r>
            <a:r>
              <a:rPr lang="en-GB" sz="1600" kern="1200" dirty="0" err="1">
                <a:solidFill>
                  <a:srgbClr val="000000"/>
                </a:solidFill>
                <a:effectLst/>
                <a:latin typeface="Roboto"/>
                <a:ea typeface="Times New Roman"/>
                <a:cs typeface="Times New Roman"/>
              </a:rPr>
              <a:t>ttil</a:t>
            </a:r>
            <a:r>
              <a:rPr lang="en-GB" sz="1600" kern="1200" dirty="0">
                <a:solidFill>
                  <a:srgbClr val="000000"/>
                </a:solidFill>
                <a:effectLst/>
                <a:latin typeface="Roboto"/>
                <a:ea typeface="Times New Roman"/>
                <a:cs typeface="Times New Roman"/>
              </a:rPr>
              <a:t> 18.3.2021</a:t>
            </a:r>
            <a:endParaRPr lang="de-AT" sz="1600" dirty="0">
              <a:effectLst/>
              <a:latin typeface="Roboto"/>
              <a:ea typeface="Times New Roman"/>
            </a:endParaRPr>
          </a:p>
        </p:txBody>
      </p:sp>
      <p:sp>
        <p:nvSpPr>
          <p:cNvPr id="18" name="Textfeld 61"/>
          <p:cNvSpPr txBox="1"/>
          <p:nvPr/>
        </p:nvSpPr>
        <p:spPr>
          <a:xfrm>
            <a:off x="6132923" y="3235955"/>
            <a:ext cx="5010749" cy="830997"/>
          </a:xfrm>
          <a:prstGeom prst="rect">
            <a:avLst/>
          </a:prstGeom>
          <a:noFill/>
          <a:ln>
            <a:noFill/>
          </a:ln>
        </p:spPr>
        <p:txBody>
          <a:bodyPr wrap="square" rtlCol="0">
            <a:spAutoFit/>
          </a:bodyPr>
          <a:lstStyle/>
          <a:p>
            <a:pPr algn="ctr"/>
            <a:r>
              <a:rPr lang="da-DK" sz="1600" b="1" dirty="0">
                <a:solidFill>
                  <a:srgbClr val="000000"/>
                </a:solidFill>
                <a:latin typeface="Roboto" panose="02000000000000000000" pitchFamily="2" charset="0"/>
                <a:ea typeface="Roboto" panose="02000000000000000000" pitchFamily="2" charset="0"/>
                <a:cs typeface="Times New Roman"/>
              </a:rPr>
              <a:t>Udskiftning af energimærker i butikker og netbutikker</a:t>
            </a:r>
            <a:endParaRPr lang="de-AT" sz="1600" dirty="0">
              <a:latin typeface="Roboto" panose="02000000000000000000" pitchFamily="2" charset="0"/>
              <a:ea typeface="Roboto" panose="02000000000000000000" pitchFamily="2" charset="0"/>
            </a:endParaRPr>
          </a:p>
          <a:p>
            <a:pPr algn="ctr">
              <a:spcAft>
                <a:spcPts val="0"/>
              </a:spcAft>
            </a:pPr>
            <a:endParaRPr lang="de-AT" sz="1600" dirty="0">
              <a:effectLst/>
              <a:latin typeface="Roboto"/>
              <a:ea typeface="Times New Roman"/>
            </a:endParaRPr>
          </a:p>
        </p:txBody>
      </p:sp>
      <p:sp>
        <p:nvSpPr>
          <p:cNvPr id="19" name="Textfeld 63"/>
          <p:cNvSpPr txBox="1"/>
          <p:nvPr/>
        </p:nvSpPr>
        <p:spPr>
          <a:xfrm>
            <a:off x="6636851" y="3739868"/>
            <a:ext cx="4060173" cy="1892826"/>
          </a:xfrm>
          <a:prstGeom prst="rect">
            <a:avLst/>
          </a:prstGeom>
          <a:noFill/>
          <a:ln>
            <a:noFill/>
          </a:ln>
        </p:spPr>
        <p:txBody>
          <a:bodyPr wrap="square" rtlCol="0">
            <a:spAutoFit/>
          </a:bodyPr>
          <a:lstStyle/>
          <a:p>
            <a:pPr marL="342900" lvl="0" indent="-165100">
              <a:spcAft>
                <a:spcPts val="30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Eksisterende mærker skal udskiftes med det re-skalerede mærke indenfor 14 arbejdsdage</a:t>
            </a:r>
          </a:p>
          <a:p>
            <a:pPr marL="342900" lvl="0" indent="-165100">
              <a:spcAft>
                <a:spcPts val="30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Se specifikationer i forordningen ved fjernsalg eller salg fra netbutikker </a:t>
            </a:r>
          </a:p>
          <a:p>
            <a:pPr marL="342900" lvl="0" indent="-165100">
              <a:spcAft>
                <a:spcPts val="30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Se specifikationer i forordningen for fjernsyn og skærme </a:t>
            </a:r>
          </a:p>
        </p:txBody>
      </p:sp>
      <p:sp>
        <p:nvSpPr>
          <p:cNvPr id="20" name="Textfeld 91">
            <a:extLst>
              <a:ext uri="{FF2B5EF4-FFF2-40B4-BE49-F238E27FC236}">
                <a16:creationId xmlns:a16="http://schemas.microsoft.com/office/drawing/2014/main" id="{37C9CD96-E074-46A4-A20E-2674DD5B2A65}"/>
              </a:ext>
            </a:extLst>
          </p:cNvPr>
          <p:cNvSpPr txBox="1"/>
          <p:nvPr/>
        </p:nvSpPr>
        <p:spPr>
          <a:xfrm>
            <a:off x="598386" y="1690688"/>
            <a:ext cx="10038747" cy="646331"/>
          </a:xfrm>
          <a:prstGeom prst="rect">
            <a:avLst/>
          </a:prstGeom>
          <a:noFill/>
        </p:spPr>
        <p:txBody>
          <a:bodyPr wrap="square" rtlCol="0">
            <a:spAutoFit/>
          </a:bodyPr>
          <a:lstStyle/>
          <a:p>
            <a:pPr>
              <a:spcAft>
                <a:spcPts val="0"/>
              </a:spcAft>
            </a:pPr>
            <a:r>
              <a:rPr lang="da-DK" dirty="0">
                <a:solidFill>
                  <a:srgbClr val="000000"/>
                </a:solidFill>
                <a:latin typeface=" roboto light"/>
                <a:ea typeface="Roboto" panose="02000000000000000000" pitchFamily="2" charset="0"/>
                <a:cs typeface="Times New Roman"/>
              </a:rPr>
              <a:t>Produkteksemplarer markedsført før 1. november 2020, som fortsat markedsføres </a:t>
            </a:r>
            <a:br>
              <a:rPr lang="da-DK" dirty="0">
                <a:solidFill>
                  <a:srgbClr val="000000"/>
                </a:solidFill>
                <a:latin typeface=" roboto light"/>
                <a:ea typeface="Roboto" panose="02000000000000000000" pitchFamily="2" charset="0"/>
                <a:cs typeface="Times New Roman"/>
              </a:rPr>
            </a:br>
            <a:r>
              <a:rPr lang="da-DK" dirty="0">
                <a:solidFill>
                  <a:srgbClr val="000000"/>
                </a:solidFill>
                <a:latin typeface=" roboto light"/>
                <a:ea typeface="Roboto" panose="02000000000000000000" pitchFamily="2" charset="0"/>
                <a:cs typeface="Times New Roman"/>
              </a:rPr>
              <a:t>(bringes i omsætning) efter denne dato</a:t>
            </a:r>
            <a:endParaRPr lang="da-DK" sz="1600" dirty="0">
              <a:latin typeface=" roboto light"/>
              <a:ea typeface="Roboto" panose="02000000000000000000" pitchFamily="2" charset="0"/>
            </a:endParaRPr>
          </a:p>
        </p:txBody>
      </p:sp>
    </p:spTree>
    <p:extLst>
      <p:ext uri="{BB962C8B-B14F-4D97-AF65-F5344CB8AC3E}">
        <p14:creationId xmlns:p14="http://schemas.microsoft.com/office/powerpoint/2010/main" val="318669187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050ED73CAC808479F361D9EA1079437" ma:contentTypeVersion="11" ma:contentTypeDescription="Opret et nyt dokument." ma:contentTypeScope="" ma:versionID="291ba51758481399522c2a5f38208954">
  <xsd:schema xmlns:xsd="http://www.w3.org/2001/XMLSchema" xmlns:xs="http://www.w3.org/2001/XMLSchema" xmlns:p="http://schemas.microsoft.com/office/2006/metadata/properties" xmlns:ns2="63e780ee-5006-416c-a765-85aaa092d170" xmlns:ns3="f21d4fa7-edc8-4b57-a6e8-28ac496d4e6d" targetNamespace="http://schemas.microsoft.com/office/2006/metadata/properties" ma:root="true" ma:fieldsID="49c131e8e2b3fbf51ffdf1e8fda1e163" ns2:_="" ns3:_="">
    <xsd:import namespace="63e780ee-5006-416c-a765-85aaa092d170"/>
    <xsd:import namespace="f21d4fa7-edc8-4b57-a6e8-28ac496d4e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780ee-5006-416c-a765-85aaa092d1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1d4fa7-edc8-4b57-a6e8-28ac496d4e6d"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04128D-4790-47D8-BAB9-E7F30BBC22BB}">
  <ds:schemaRefs>
    <ds:schemaRef ds:uri="http://purl.org/dc/dcmitype/"/>
    <ds:schemaRef ds:uri="http://purl.org/dc/term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f21d4fa7-edc8-4b57-a6e8-28ac496d4e6d"/>
    <ds:schemaRef ds:uri="63e780ee-5006-416c-a765-85aaa092d170"/>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D3811D35-3664-4802-9450-AA1B6E4DCAB2}">
  <ds:schemaRefs>
    <ds:schemaRef ds:uri="http://schemas.microsoft.com/sharepoint/v3/contenttype/forms"/>
  </ds:schemaRefs>
</ds:datastoreItem>
</file>

<file path=customXml/itemProps3.xml><?xml version="1.0" encoding="utf-8"?>
<ds:datastoreItem xmlns:ds="http://schemas.openxmlformats.org/officeDocument/2006/customXml" ds:itemID="{5C338548-99D7-4B74-BA00-565962FE0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e780ee-5006-416c-a765-85aaa092d170"/>
    <ds:schemaRef ds:uri="f21d4fa7-edc8-4b57-a6e8-28ac496d4e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1618</TotalTime>
  <Words>1342</Words>
  <Application>Microsoft Office PowerPoint</Application>
  <PresentationFormat>Widescreen</PresentationFormat>
  <Paragraphs>134</Paragraphs>
  <Slides>15</Slides>
  <Notes>0</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15</vt:i4>
      </vt:variant>
    </vt:vector>
  </HeadingPairs>
  <TitlesOfParts>
    <vt:vector size="27" baseType="lpstr">
      <vt:lpstr> roboto light</vt:lpstr>
      <vt:lpstr>Arial</vt:lpstr>
      <vt:lpstr>BundesSans Web Regular</vt:lpstr>
      <vt:lpstr>Calibri</vt:lpstr>
      <vt:lpstr>Roboto</vt:lpstr>
      <vt:lpstr>Roboto Black</vt:lpstr>
      <vt:lpstr>Roboto Light</vt:lpstr>
      <vt:lpstr>Roboto Light </vt:lpstr>
      <vt:lpstr>Times New Roman</vt:lpstr>
      <vt:lpstr>Wingdings</vt:lpstr>
      <vt:lpstr>Office</vt:lpstr>
      <vt:lpstr>Benutzerdefiniertes Design</vt:lpstr>
      <vt:lpstr>Det reskalerede energimærke</vt:lpstr>
      <vt:lpstr>Det reskalerede energimærke – formålet og fordele</vt:lpstr>
      <vt:lpstr>Fordele ved at købe energieffektivt</vt:lpstr>
      <vt:lpstr>Hvilke produktgrupper får et reskaleret energimærke i 2021?</vt:lpstr>
      <vt:lpstr>Det reskalerede energimærke</vt:lpstr>
      <vt:lpstr>Hvad skal vi være opmærksom på ved introduktionen af de reskalerede mærker?</vt:lpstr>
      <vt:lpstr>Det reskalerede energimærke for lyskilder</vt:lpstr>
      <vt:lpstr>Produkter, der forsætter med det nuværende mærke</vt:lpstr>
      <vt:lpstr>Vigtig information om udskiftning af det nuværende mærke til det reskalerede</vt:lpstr>
      <vt:lpstr>Vigtig information om udskiftning af det nuværende mærke til det reskalerede </vt:lpstr>
      <vt:lpstr>Vigtig information om udskiftning af det nuværende mærke til det reskalerede,  </vt:lpstr>
      <vt:lpstr>Udskiftning til det reskalerede energimærke for lyskilder</vt:lpstr>
      <vt:lpstr>Udskiftning til det reskalerede energimærke for lyskilder   </vt:lpstr>
      <vt:lpstr>Yderligere krav</vt:lpstr>
      <vt:lpstr>Flere informationer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Mirja Dittrich</dc:creator>
  <cp:lastModifiedBy>Vi Thanh La</cp:lastModifiedBy>
  <cp:revision>315</cp:revision>
  <cp:lastPrinted>2020-06-22T08:35:28Z</cp:lastPrinted>
  <dcterms:created xsi:type="dcterms:W3CDTF">2019-08-21T12:22:53Z</dcterms:created>
  <dcterms:modified xsi:type="dcterms:W3CDTF">2020-08-13T07:10:01Z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0x0101006050ED73CAC808479F361D9EA1079437</vt:lpwstr>
  </property>
</Properties>
</file>