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24"/>
  </p:notesMasterIdLst>
  <p:handoutMasterIdLst>
    <p:handoutMasterId r:id="rId25"/>
  </p:handoutMasterIdLst>
  <p:sldIdLst>
    <p:sldId id="273" r:id="rId6"/>
    <p:sldId id="289" r:id="rId7"/>
    <p:sldId id="349" r:id="rId8"/>
    <p:sldId id="290" r:id="rId9"/>
    <p:sldId id="294" r:id="rId10"/>
    <p:sldId id="297" r:id="rId11"/>
    <p:sldId id="300" r:id="rId12"/>
    <p:sldId id="301" r:id="rId13"/>
    <p:sldId id="302" r:id="rId14"/>
    <p:sldId id="303" r:id="rId15"/>
    <p:sldId id="304" r:id="rId16"/>
    <p:sldId id="305" r:id="rId17"/>
    <p:sldId id="339" r:id="rId18"/>
    <p:sldId id="309" r:id="rId19"/>
    <p:sldId id="310" r:id="rId20"/>
    <p:sldId id="311" r:id="rId21"/>
    <p:sldId id="315" r:id="rId22"/>
    <p:sldId id="288" r:id="rId23"/>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A5F"/>
    <a:srgbClr val="2FAA5C"/>
    <a:srgbClr val="85BE4C"/>
    <a:srgbClr val="B9D043"/>
    <a:srgbClr val="F9250E"/>
    <a:srgbClr val="FF6C00"/>
    <a:srgbClr val="FFB100"/>
    <a:srgbClr val="F6EB45"/>
    <a:srgbClr val="91C33F"/>
    <a:srgbClr val="55B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FFC58-4F66-4ACC-BBDE-D46260524DCB}" v="2" dt="2020-08-06T06:22:37.2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74"/>
  </p:normalViewPr>
  <p:slideViewPr>
    <p:cSldViewPr snapToGrid="0" snapToObjects="1">
      <p:cViewPr varScale="1">
        <p:scale>
          <a:sx n="72" d="100"/>
          <a:sy n="72" d="100"/>
        </p:scale>
        <p:origin x="654"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D1AD6A6-2527-48F7-B369-4AC785AC04CD}" type="datetimeFigureOut">
              <a:rPr lang="de-AT" smtClean="0"/>
              <a:t>13.08.2020</a:t>
            </a:fld>
            <a:endParaRPr lang="de-AT"/>
          </a:p>
        </p:txBody>
      </p:sp>
      <p:sp>
        <p:nvSpPr>
          <p:cNvPr id="4" name="Fußzeilenplatzhalt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0EE3C4F7-FC87-433F-92F7-507325D0F4CD}" type="slidenum">
              <a:rPr lang="de-AT" smtClean="0"/>
              <a:t>‹nr.›</a:t>
            </a:fld>
            <a:endParaRPr lang="de-AT"/>
          </a:p>
        </p:txBody>
      </p:sp>
    </p:spTree>
    <p:extLst>
      <p:ext uri="{BB962C8B-B14F-4D97-AF65-F5344CB8AC3E}">
        <p14:creationId xmlns:p14="http://schemas.microsoft.com/office/powerpoint/2010/main" val="355853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0475" cy="49877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764DAE3C-E11C-8A4A-B4F5-5AAFD132DDA3}" type="datetimeFigureOut">
              <a:rPr lang="de-DE" smtClean="0"/>
              <a:t>13.08.2020</a:t>
            </a:fld>
            <a:endParaRPr lang="de-DE"/>
          </a:p>
        </p:txBody>
      </p:sp>
      <p:sp>
        <p:nvSpPr>
          <p:cNvPr id="4" name="Folienbildplatzhalt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42155"/>
            <a:ext cx="2950475" cy="49877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5"/>
            <a:ext cx="2950475" cy="498772"/>
          </a:xfrm>
          <a:prstGeom prst="rect">
            <a:avLst/>
          </a:prstGeom>
        </p:spPr>
        <p:txBody>
          <a:bodyPr vert="horz" lIns="91440" tIns="45720" rIns="91440" bIns="45720" rtlCol="0" anchor="b"/>
          <a:lstStyle>
            <a:lvl1pPr algn="r">
              <a:defRPr sz="1200"/>
            </a:lvl1pPr>
          </a:lstStyle>
          <a:p>
            <a:fld id="{20A5E67E-A092-C445-9AC1-E36211095459}" type="slidenum">
              <a:rPr lang="de-DE" smtClean="0"/>
              <a:t>‹nr.›</a:t>
            </a:fld>
            <a:endParaRPr lang="de-DE"/>
          </a:p>
        </p:txBody>
      </p:sp>
    </p:spTree>
    <p:extLst>
      <p:ext uri="{BB962C8B-B14F-4D97-AF65-F5344CB8AC3E}">
        <p14:creationId xmlns:p14="http://schemas.microsoft.com/office/powerpoint/2010/main" val="365719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1547174"/>
            <a:ext cx="12192000" cy="3386041"/>
          </a:xfrm>
          <a:prstGeom prst="rect">
            <a:avLst/>
          </a:prstGeom>
        </p:spPr>
        <p:txBody>
          <a:bodyPr/>
          <a:lstStyle/>
          <a:p>
            <a:r>
              <a:rPr lang="da-DK" noProof="0"/>
              <a:t>Picture</a:t>
            </a:r>
          </a:p>
        </p:txBody>
      </p:sp>
      <p:sp>
        <p:nvSpPr>
          <p:cNvPr id="6" name="Foliennummernplatzhalter 5">
            <a:extLst>
              <a:ext uri="{FF2B5EF4-FFF2-40B4-BE49-F238E27FC236}">
                <a16:creationId xmlns:a16="http://schemas.microsoft.com/office/drawing/2014/main" id="{50151424-967D-DF45-A569-80D4FF6E1E0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a-DK" noProof="0" smtClean="0"/>
              <a:pPr/>
              <a:t>‹nr.›</a:t>
            </a:fld>
            <a:endParaRPr lang="da-DK" noProof="0"/>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4587" y="371550"/>
            <a:ext cx="1658580" cy="904680"/>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a-DK" noProof="0"/>
              <a:t>Edit Subline</a:t>
            </a:r>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a-DK" noProof="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9211115"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a-DK" noProof="0"/>
              <a:t>EDIT MASTERTITLE SECOND LINE</a:t>
            </a:r>
          </a:p>
        </p:txBody>
      </p:sp>
    </p:spTree>
    <p:extLst>
      <p:ext uri="{BB962C8B-B14F-4D97-AF65-F5344CB8AC3E}">
        <p14:creationId xmlns:p14="http://schemas.microsoft.com/office/powerpoint/2010/main" val="102576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mpare 2">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5C64D22-2B55-B74A-8902-A4510E1794E7}"/>
              </a:ext>
            </a:extLst>
          </p:cNvPr>
          <p:cNvSpPr>
            <a:spLocks noGrp="1"/>
          </p:cNvSpPr>
          <p:nvPr>
            <p:ph type="body" idx="1" hasCustomPrompt="1"/>
          </p:nvPr>
        </p:nvSpPr>
        <p:spPr>
          <a:xfrm>
            <a:off x="591128"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4" name="Inhaltsplatzhalter 3">
            <a:extLst>
              <a:ext uri="{FF2B5EF4-FFF2-40B4-BE49-F238E27FC236}">
                <a16:creationId xmlns:a16="http://schemas.microsoft.com/office/drawing/2014/main" id="{CC3E4D90-EC40-4C47-956A-90C9F7FB2572}"/>
              </a:ext>
            </a:extLst>
          </p:cNvPr>
          <p:cNvSpPr>
            <a:spLocks noGrp="1"/>
          </p:cNvSpPr>
          <p:nvPr>
            <p:ph sz="half" idx="2" hasCustomPrompt="1"/>
          </p:nvPr>
        </p:nvSpPr>
        <p:spPr>
          <a:xfrm>
            <a:off x="591128" y="2505600"/>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140E4BE9-75A6-8143-8133-EFC9BAFADE6B}"/>
              </a:ext>
            </a:extLst>
          </p:cNvPr>
          <p:cNvSpPr>
            <a:spLocks noGrp="1"/>
          </p:cNvSpPr>
          <p:nvPr>
            <p:ph type="sldNum" sz="quarter" idx="12"/>
          </p:nvPr>
        </p:nvSpPr>
        <p:spPr>
          <a:xfrm>
            <a:off x="5747672" y="6370905"/>
            <a:ext cx="49553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9" name="Grafik 8">
            <a:extLst>
              <a:ext uri="{FF2B5EF4-FFF2-40B4-BE49-F238E27FC236}">
                <a16:creationId xmlns:a16="http://schemas.microsoft.com/office/drawing/2014/main" id="{719B1CCA-0B54-F84F-B6BD-322B47BF504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6868" y="6339669"/>
            <a:ext cx="698463" cy="380980"/>
          </a:xfrm>
          <a:prstGeom prst="rect">
            <a:avLst/>
          </a:prstGeom>
        </p:spPr>
      </p:pic>
      <p:pic>
        <p:nvPicPr>
          <p:cNvPr id="11" name="Bild 10" descr="EU-logo.jpg">
            <a:extLst>
              <a:ext uri="{FF2B5EF4-FFF2-40B4-BE49-F238E27FC236}">
                <a16:creationId xmlns:a16="http://schemas.microsoft.com/office/drawing/2014/main" id="{D84E2225-27F2-458B-9785-2ED0AAB0D7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felt 14">
            <a:extLst>
              <a:ext uri="{FF2B5EF4-FFF2-40B4-BE49-F238E27FC236}">
                <a16:creationId xmlns:a16="http://schemas.microsoft.com/office/drawing/2014/main" id="{0735AD90-54C2-45ED-8117-A24AC3FC1566}"/>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41165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 Content">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C427B1C0-E25C-DF44-9F80-069658B95260}"/>
              </a:ext>
            </a:extLst>
          </p:cNvPr>
          <p:cNvSpPr>
            <a:spLocks noGrp="1"/>
          </p:cNvSpPr>
          <p:nvPr>
            <p:ph sz="quarter" idx="4" hasCustomPrompt="1"/>
          </p:nvPr>
        </p:nvSpPr>
        <p:spPr>
          <a:xfrm>
            <a:off x="6243202" y="2505075"/>
            <a:ext cx="5328409" cy="368458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2">
            <a:extLst>
              <a:ext uri="{FF2B5EF4-FFF2-40B4-BE49-F238E27FC236}">
                <a16:creationId xmlns:a16="http://schemas.microsoft.com/office/drawing/2014/main" id="{454FF9A3-B516-804C-AC0E-9309AD07B679}"/>
              </a:ext>
            </a:extLst>
          </p:cNvPr>
          <p:cNvSpPr>
            <a:spLocks noGrp="1"/>
          </p:cNvSpPr>
          <p:nvPr>
            <p:ph type="body" idx="13" hasCustomPrompt="1"/>
          </p:nvPr>
        </p:nvSpPr>
        <p:spPr>
          <a:xfrm>
            <a:off x="6243202" y="1681163"/>
            <a:ext cx="5328409" cy="823912"/>
          </a:xfrm>
        </p:spPr>
        <p:txBody>
          <a:bodyPr tIns="72000" anchor="t" anchorCtr="0">
            <a:noAutofit/>
          </a:bodyPr>
          <a:lstStyle>
            <a:lvl1pPr marL="0" indent="0">
              <a:buNone/>
              <a:defRPr sz="2200" b="0" i="0" baseline="0">
                <a:latin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Subheadline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5358249" cy="4508500"/>
          </a:xfrm>
        </p:spPr>
        <p:txBody>
          <a:bodyPr/>
          <a:lstStyle>
            <a:lvl1pPr marL="7938" indent="0">
              <a:buNone/>
              <a:defRPr/>
            </a:lvl1pPr>
          </a:lstStyle>
          <a:p>
            <a:r>
              <a:rPr lang="de-DE" dirty="0"/>
              <a:t>Picture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5823242" y="6370039"/>
            <a:ext cx="466501"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8" name="Grafik 7">
            <a:extLst>
              <a:ext uri="{FF2B5EF4-FFF2-40B4-BE49-F238E27FC236}">
                <a16:creationId xmlns:a16="http://schemas.microsoft.com/office/drawing/2014/main" id="{998ED886-B97B-5042-8DB3-CA783A9AF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73148" y="6338803"/>
            <a:ext cx="698463" cy="380980"/>
          </a:xfrm>
          <a:prstGeom prst="rect">
            <a:avLst/>
          </a:prstGeom>
        </p:spPr>
      </p:pic>
      <p:pic>
        <p:nvPicPr>
          <p:cNvPr id="10" name="Bild 10" descr="EU-logo.jpg">
            <a:extLst>
              <a:ext uri="{FF2B5EF4-FFF2-40B4-BE49-F238E27FC236}">
                <a16:creationId xmlns:a16="http://schemas.microsoft.com/office/drawing/2014/main" id="{F1FA0AFA-56EB-4DAA-BD4C-14AB8CAE637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64661282-5AA0-454B-BFFF-A3501AF1CCFD}"/>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140617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 Infobox">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CF41830-037B-514A-B2CF-94EC5946FDA4}"/>
              </a:ext>
            </a:extLst>
          </p:cNvPr>
          <p:cNvSpPr>
            <a:spLocks noGrp="1"/>
          </p:cNvSpPr>
          <p:nvPr>
            <p:ph type="pic" sz="quarter" idx="14" hasCustomPrompt="1"/>
          </p:nvPr>
        </p:nvSpPr>
        <p:spPr>
          <a:xfrm>
            <a:off x="590550" y="1681164"/>
            <a:ext cx="10980334" cy="4508500"/>
          </a:xfrm>
        </p:spPr>
        <p:txBody>
          <a:bodyPr/>
          <a:lstStyle>
            <a:lvl1pPr marL="7938" indent="0">
              <a:buNone/>
              <a:defRPr/>
            </a:lvl1pPr>
          </a:lstStyle>
          <a:p>
            <a:r>
              <a:rPr lang="de-DE" dirty="0"/>
              <a:t>Picture</a:t>
            </a:r>
          </a:p>
        </p:txBody>
      </p:sp>
      <p:sp>
        <p:nvSpPr>
          <p:cNvPr id="13" name="Titel 1">
            <a:extLst>
              <a:ext uri="{FF2B5EF4-FFF2-40B4-BE49-F238E27FC236}">
                <a16:creationId xmlns:a16="http://schemas.microsoft.com/office/drawing/2014/main" id="{BCE92EFD-0E16-AF44-A9D3-20270AE583FC}"/>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14" name="Foliennummernplatzhalter 5">
            <a:extLst>
              <a:ext uri="{FF2B5EF4-FFF2-40B4-BE49-F238E27FC236}">
                <a16:creationId xmlns:a16="http://schemas.microsoft.com/office/drawing/2014/main" id="{C26ABE83-9C97-964B-81B4-C5BAF558DE34}"/>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3" name="Inhaltsplatzhalter 2">
            <a:extLst>
              <a:ext uri="{FF2B5EF4-FFF2-40B4-BE49-F238E27FC236}">
                <a16:creationId xmlns:a16="http://schemas.microsoft.com/office/drawing/2014/main" id="{A23D9EAE-9B08-2A4D-9958-EF3729C8B94D}"/>
              </a:ext>
            </a:extLst>
          </p:cNvPr>
          <p:cNvSpPr>
            <a:spLocks noGrp="1"/>
          </p:cNvSpPr>
          <p:nvPr>
            <p:ph sz="quarter" idx="15"/>
          </p:nvPr>
        </p:nvSpPr>
        <p:spPr>
          <a:xfrm>
            <a:off x="6458550" y="3618615"/>
            <a:ext cx="4812999" cy="2252796"/>
          </a:xfrm>
          <a:solidFill>
            <a:srgbClr val="2FAA5C"/>
          </a:solidFill>
        </p:spPr>
        <p:txBody>
          <a:bodyPr lIns="144000" tIns="144000" rIns="144000" bIns="144000"/>
          <a:lstStyle>
            <a:lvl1pPr marL="7938"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endParaRPr lang="de-DE" dirty="0"/>
          </a:p>
        </p:txBody>
      </p:sp>
      <p:pic>
        <p:nvPicPr>
          <p:cNvPr id="7" name="Grafik 6">
            <a:extLst>
              <a:ext uri="{FF2B5EF4-FFF2-40B4-BE49-F238E27FC236}">
                <a16:creationId xmlns:a16="http://schemas.microsoft.com/office/drawing/2014/main" id="{7F880823-BC29-E04E-BC15-00C5345315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12242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4"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10" name="Rechteck 9">
            <a:extLst>
              <a:ext uri="{FF2B5EF4-FFF2-40B4-BE49-F238E27FC236}">
                <a16:creationId xmlns:a16="http://schemas.microsoft.com/office/drawing/2014/main" id="{01CCB80F-EA5F-6D44-88C3-7C6AAAB275B1}"/>
              </a:ext>
            </a:extLst>
          </p:cNvPr>
          <p:cNvSpPr/>
          <p:nvPr userDrawn="1"/>
        </p:nvSpPr>
        <p:spPr>
          <a:xfrm>
            <a:off x="584758" y="3375610"/>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1" name="Bildplatzhalter 8">
            <a:extLst>
              <a:ext uri="{FF2B5EF4-FFF2-40B4-BE49-F238E27FC236}">
                <a16:creationId xmlns:a16="http://schemas.microsoft.com/office/drawing/2014/main" id="{C0D4AA99-4495-FE45-B0F7-2D7850B5F59D}"/>
              </a:ext>
            </a:extLst>
          </p:cNvPr>
          <p:cNvSpPr>
            <a:spLocks noGrp="1"/>
          </p:cNvSpPr>
          <p:nvPr>
            <p:ph type="pic" sz="quarter" idx="14" hasCustomPrompt="1"/>
          </p:nvPr>
        </p:nvSpPr>
        <p:spPr>
          <a:xfrm>
            <a:off x="638525" y="3424954"/>
            <a:ext cx="1044465" cy="1041442"/>
          </a:xfrm>
          <a:prstGeom prst="rect">
            <a:avLst/>
          </a:prstGeom>
        </p:spPr>
        <p:txBody>
          <a:bodyPr/>
          <a:lstStyle/>
          <a:p>
            <a:r>
              <a:rPr lang="de-DE" dirty="0" err="1"/>
              <a:t>pic</a:t>
            </a:r>
            <a:endParaRPr lang="de-DE" dirty="0"/>
          </a:p>
        </p:txBody>
      </p:sp>
      <p:sp>
        <p:nvSpPr>
          <p:cNvPr id="12" name="Rechteck 11">
            <a:extLst>
              <a:ext uri="{FF2B5EF4-FFF2-40B4-BE49-F238E27FC236}">
                <a16:creationId xmlns:a16="http://schemas.microsoft.com/office/drawing/2014/main" id="{46B76932-93D6-EC4F-A9E0-E29AF1026E0A}"/>
              </a:ext>
            </a:extLst>
          </p:cNvPr>
          <p:cNvSpPr/>
          <p:nvPr userDrawn="1"/>
        </p:nvSpPr>
        <p:spPr>
          <a:xfrm>
            <a:off x="584758" y="477843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3" name="Bildplatzhalter 8">
            <a:extLst>
              <a:ext uri="{FF2B5EF4-FFF2-40B4-BE49-F238E27FC236}">
                <a16:creationId xmlns:a16="http://schemas.microsoft.com/office/drawing/2014/main" id="{77BB5EAE-F072-334B-BC4C-873BA6FCF8C2}"/>
              </a:ext>
            </a:extLst>
          </p:cNvPr>
          <p:cNvSpPr>
            <a:spLocks noGrp="1"/>
          </p:cNvSpPr>
          <p:nvPr>
            <p:ph type="pic" sz="quarter" idx="15" hasCustomPrompt="1"/>
          </p:nvPr>
        </p:nvSpPr>
        <p:spPr>
          <a:xfrm>
            <a:off x="638525" y="4827782"/>
            <a:ext cx="1044465" cy="1041442"/>
          </a:xfrm>
          <a:prstGeom prst="rect">
            <a:avLst/>
          </a:prstGeom>
        </p:spPr>
        <p:txBody>
          <a:bodyPr/>
          <a:lstStyle/>
          <a:p>
            <a:r>
              <a:rPr lang="de-DE" dirty="0" err="1"/>
              <a:t>pic</a:t>
            </a:r>
            <a:endParaRPr lang="de-DE" dirty="0"/>
          </a:p>
        </p:txBody>
      </p:sp>
      <p:sp>
        <p:nvSpPr>
          <p:cNvPr id="14" name="Rechteck 13">
            <a:extLst>
              <a:ext uri="{FF2B5EF4-FFF2-40B4-BE49-F238E27FC236}">
                <a16:creationId xmlns:a16="http://schemas.microsoft.com/office/drawing/2014/main" id="{D8543231-2663-7E4B-B42F-D17D1BD3064F}"/>
              </a:ext>
            </a:extLst>
          </p:cNvPr>
          <p:cNvSpPr/>
          <p:nvPr userDrawn="1"/>
        </p:nvSpPr>
        <p:spPr>
          <a:xfrm>
            <a:off x="6580240" y="197262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5" name="Bildplatzhalter 8">
            <a:extLst>
              <a:ext uri="{FF2B5EF4-FFF2-40B4-BE49-F238E27FC236}">
                <a16:creationId xmlns:a16="http://schemas.microsoft.com/office/drawing/2014/main" id="{B9D30C6C-89FE-4545-9218-76BBECA656A4}"/>
              </a:ext>
            </a:extLst>
          </p:cNvPr>
          <p:cNvSpPr>
            <a:spLocks noGrp="1"/>
          </p:cNvSpPr>
          <p:nvPr>
            <p:ph type="pic" sz="quarter" idx="17" hasCustomPrompt="1"/>
          </p:nvPr>
        </p:nvSpPr>
        <p:spPr>
          <a:xfrm>
            <a:off x="6634007" y="2021971"/>
            <a:ext cx="1044465" cy="1041442"/>
          </a:xfrm>
          <a:prstGeom prst="rect">
            <a:avLst/>
          </a:prstGeom>
        </p:spPr>
        <p:txBody>
          <a:bodyPr/>
          <a:lstStyle/>
          <a:p>
            <a:r>
              <a:rPr lang="de-DE" dirty="0" err="1"/>
              <a:t>pic</a:t>
            </a:r>
            <a:endParaRPr lang="de-DE" dirty="0"/>
          </a:p>
        </p:txBody>
      </p:sp>
      <p:sp>
        <p:nvSpPr>
          <p:cNvPr id="16" name="Rechteck 15">
            <a:extLst>
              <a:ext uri="{FF2B5EF4-FFF2-40B4-BE49-F238E27FC236}">
                <a16:creationId xmlns:a16="http://schemas.microsoft.com/office/drawing/2014/main" id="{B2C5E906-521F-0A4B-B13D-8E265125FE04}"/>
              </a:ext>
            </a:extLst>
          </p:cNvPr>
          <p:cNvSpPr/>
          <p:nvPr userDrawn="1"/>
        </p:nvSpPr>
        <p:spPr>
          <a:xfrm>
            <a:off x="6580240" y="337545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7" name="Bildplatzhalter 8">
            <a:extLst>
              <a:ext uri="{FF2B5EF4-FFF2-40B4-BE49-F238E27FC236}">
                <a16:creationId xmlns:a16="http://schemas.microsoft.com/office/drawing/2014/main" id="{7DC3CDD6-FD94-544E-BE4C-552FC9F14F4F}"/>
              </a:ext>
            </a:extLst>
          </p:cNvPr>
          <p:cNvSpPr>
            <a:spLocks noGrp="1"/>
          </p:cNvSpPr>
          <p:nvPr>
            <p:ph type="pic" sz="quarter" idx="19" hasCustomPrompt="1"/>
          </p:nvPr>
        </p:nvSpPr>
        <p:spPr>
          <a:xfrm>
            <a:off x="6634007" y="3424799"/>
            <a:ext cx="1044465" cy="1041442"/>
          </a:xfrm>
          <a:prstGeom prst="rect">
            <a:avLst/>
          </a:prstGeom>
        </p:spPr>
        <p:txBody>
          <a:bodyPr/>
          <a:lstStyle/>
          <a:p>
            <a:r>
              <a:rPr lang="de-DE" dirty="0" err="1"/>
              <a:t>pic</a:t>
            </a:r>
            <a:endParaRPr lang="de-DE" dirty="0"/>
          </a:p>
        </p:txBody>
      </p:sp>
      <p:sp>
        <p:nvSpPr>
          <p:cNvPr id="18" name="Rechteck 17">
            <a:extLst>
              <a:ext uri="{FF2B5EF4-FFF2-40B4-BE49-F238E27FC236}">
                <a16:creationId xmlns:a16="http://schemas.microsoft.com/office/drawing/2014/main" id="{B475F9DC-FE18-E14C-A2F8-F14B991D001F}"/>
              </a:ext>
            </a:extLst>
          </p:cNvPr>
          <p:cNvSpPr/>
          <p:nvPr userDrawn="1"/>
        </p:nvSpPr>
        <p:spPr>
          <a:xfrm>
            <a:off x="6580240" y="4778283"/>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19" name="Bildplatzhalter 8">
            <a:extLst>
              <a:ext uri="{FF2B5EF4-FFF2-40B4-BE49-F238E27FC236}">
                <a16:creationId xmlns:a16="http://schemas.microsoft.com/office/drawing/2014/main" id="{8F754BD5-DB13-144C-9D80-F721671B0678}"/>
              </a:ext>
            </a:extLst>
          </p:cNvPr>
          <p:cNvSpPr>
            <a:spLocks noGrp="1"/>
          </p:cNvSpPr>
          <p:nvPr>
            <p:ph type="pic" sz="quarter" idx="21" hasCustomPrompt="1"/>
          </p:nvPr>
        </p:nvSpPr>
        <p:spPr>
          <a:xfrm>
            <a:off x="6634007" y="4827627"/>
            <a:ext cx="1044465" cy="1041442"/>
          </a:xfrm>
          <a:prstGeom prst="rect">
            <a:avLst/>
          </a:prstGeom>
        </p:spPr>
        <p:txBody>
          <a:bodyPr/>
          <a:lstStyle/>
          <a:p>
            <a:r>
              <a:rPr lang="de-DE" dirty="0" err="1"/>
              <a:t>pic</a:t>
            </a:r>
            <a:endParaRPr lang="de-DE" dirty="0"/>
          </a:p>
        </p:txBody>
      </p:sp>
      <p:sp>
        <p:nvSpPr>
          <p:cNvPr id="25" name="Textplatzhalter 10">
            <a:extLst>
              <a:ext uri="{FF2B5EF4-FFF2-40B4-BE49-F238E27FC236}">
                <a16:creationId xmlns:a16="http://schemas.microsoft.com/office/drawing/2014/main" id="{DBAC474D-5D04-904F-BADF-FF1F495A92B6}"/>
              </a:ext>
            </a:extLst>
          </p:cNvPr>
          <p:cNvSpPr>
            <a:spLocks noGrp="1"/>
          </p:cNvSpPr>
          <p:nvPr>
            <p:ph type="body" sz="quarter" idx="27" hasCustomPrompt="1"/>
          </p:nvPr>
        </p:nvSpPr>
        <p:spPr>
          <a:xfrm>
            <a:off x="1869253"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6" name="Textplatzhalter 10">
            <a:extLst>
              <a:ext uri="{FF2B5EF4-FFF2-40B4-BE49-F238E27FC236}">
                <a16:creationId xmlns:a16="http://schemas.microsoft.com/office/drawing/2014/main" id="{C8EFC838-98C1-0B4B-AD14-16249A877DD2}"/>
              </a:ext>
            </a:extLst>
          </p:cNvPr>
          <p:cNvSpPr>
            <a:spLocks noGrp="1"/>
          </p:cNvSpPr>
          <p:nvPr>
            <p:ph type="body" sz="quarter" idx="28" hasCustomPrompt="1"/>
          </p:nvPr>
        </p:nvSpPr>
        <p:spPr>
          <a:xfrm>
            <a:off x="1869252"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7" name="Textplatzhalter 10">
            <a:extLst>
              <a:ext uri="{FF2B5EF4-FFF2-40B4-BE49-F238E27FC236}">
                <a16:creationId xmlns:a16="http://schemas.microsoft.com/office/drawing/2014/main" id="{46C893A3-FB3A-0241-BA90-D99D3A3EBDFD}"/>
              </a:ext>
            </a:extLst>
          </p:cNvPr>
          <p:cNvSpPr>
            <a:spLocks noGrp="1"/>
          </p:cNvSpPr>
          <p:nvPr>
            <p:ph type="body" sz="quarter" idx="29" hasCustomPrompt="1"/>
          </p:nvPr>
        </p:nvSpPr>
        <p:spPr>
          <a:xfrm>
            <a:off x="7897828" y="1972412"/>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8" name="Textplatzhalter 10">
            <a:extLst>
              <a:ext uri="{FF2B5EF4-FFF2-40B4-BE49-F238E27FC236}">
                <a16:creationId xmlns:a16="http://schemas.microsoft.com/office/drawing/2014/main" id="{D1760816-44B1-A943-AAF2-DFEF47D2D04A}"/>
              </a:ext>
            </a:extLst>
          </p:cNvPr>
          <p:cNvSpPr>
            <a:spLocks noGrp="1"/>
          </p:cNvSpPr>
          <p:nvPr>
            <p:ph type="body" sz="quarter" idx="30" hasCustomPrompt="1"/>
          </p:nvPr>
        </p:nvSpPr>
        <p:spPr>
          <a:xfrm>
            <a:off x="7897827" y="3374930"/>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29" name="Textplatzhalter 10">
            <a:extLst>
              <a:ext uri="{FF2B5EF4-FFF2-40B4-BE49-F238E27FC236}">
                <a16:creationId xmlns:a16="http://schemas.microsoft.com/office/drawing/2014/main" id="{CD9E7E75-404B-6C40-AED8-A01F926F57CA}"/>
              </a:ext>
            </a:extLst>
          </p:cNvPr>
          <p:cNvSpPr>
            <a:spLocks noGrp="1"/>
          </p:cNvSpPr>
          <p:nvPr>
            <p:ph type="body" sz="quarter" idx="31" hasCustomPrompt="1"/>
          </p:nvPr>
        </p:nvSpPr>
        <p:spPr>
          <a:xfrm>
            <a:off x="7897826" y="4778283"/>
            <a:ext cx="3655647"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23" name="Grafik 22">
            <a:extLst>
              <a:ext uri="{FF2B5EF4-FFF2-40B4-BE49-F238E27FC236}">
                <a16:creationId xmlns:a16="http://schemas.microsoft.com/office/drawing/2014/main" id="{376A9B8F-C15A-0D43-A503-44F8B09A30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9347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s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a:xfrm>
            <a:off x="590400" y="539015"/>
            <a:ext cx="10980484" cy="1151673"/>
          </a:xfrm>
        </p:spPr>
        <p:txBody>
          <a:bodyPr/>
          <a:lstStyle>
            <a:lvl1pPr>
              <a:defRPr/>
            </a:lvl1pPr>
          </a:lstStyle>
          <a:p>
            <a:r>
              <a:rPr lang="de-DE" dirty="0"/>
              <a:t>Edit title</a:t>
            </a:r>
          </a:p>
        </p:txBody>
      </p:sp>
      <p:sp>
        <p:nvSpPr>
          <p:cNvPr id="5" name="Rechteck 4">
            <a:extLst>
              <a:ext uri="{FF2B5EF4-FFF2-40B4-BE49-F238E27FC236}">
                <a16:creationId xmlns:a16="http://schemas.microsoft.com/office/drawing/2014/main" id="{55FBACE4-16AA-2E41-8CF0-21CB1D5F4ADB}"/>
              </a:ext>
            </a:extLst>
          </p:cNvPr>
          <p:cNvSpPr/>
          <p:nvPr userDrawn="1"/>
        </p:nvSpPr>
        <p:spPr>
          <a:xfrm>
            <a:off x="5847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8" name="Bildplatzhalter 8">
            <a:extLst>
              <a:ext uri="{FF2B5EF4-FFF2-40B4-BE49-F238E27FC236}">
                <a16:creationId xmlns:a16="http://schemas.microsoft.com/office/drawing/2014/main" id="{67CA33E0-BAE5-1B46-89DD-536DCA6BB26B}"/>
              </a:ext>
            </a:extLst>
          </p:cNvPr>
          <p:cNvSpPr>
            <a:spLocks noGrp="1"/>
          </p:cNvSpPr>
          <p:nvPr>
            <p:ph type="pic" sz="quarter" idx="11" hasCustomPrompt="1"/>
          </p:nvPr>
        </p:nvSpPr>
        <p:spPr>
          <a:xfrm>
            <a:off x="638525" y="2022126"/>
            <a:ext cx="1044465" cy="1041442"/>
          </a:xfrm>
          <a:prstGeom prst="rect">
            <a:avLst/>
          </a:prstGeom>
        </p:spPr>
        <p:txBody>
          <a:bodyPr/>
          <a:lstStyle>
            <a:lvl1pPr marL="7938" indent="0">
              <a:buNone/>
              <a:defRPr/>
            </a:lvl1pPr>
          </a:lstStyle>
          <a:p>
            <a:r>
              <a:rPr lang="de-DE" dirty="0" err="1"/>
              <a:t>pic</a:t>
            </a:r>
            <a:endParaRPr lang="de-DE" dirty="0"/>
          </a:p>
        </p:txBody>
      </p:sp>
      <p:sp>
        <p:nvSpPr>
          <p:cNvPr id="9" name="Textplatzhalter 10">
            <a:extLst>
              <a:ext uri="{FF2B5EF4-FFF2-40B4-BE49-F238E27FC236}">
                <a16:creationId xmlns:a16="http://schemas.microsoft.com/office/drawing/2014/main" id="{9EAD5C05-1E9C-0640-A9DC-9DC1D21129B7}"/>
              </a:ext>
            </a:extLst>
          </p:cNvPr>
          <p:cNvSpPr>
            <a:spLocks noGrp="1"/>
          </p:cNvSpPr>
          <p:nvPr>
            <p:ph type="body" sz="quarter" idx="13" hasCustomPrompt="1"/>
          </p:nvPr>
        </p:nvSpPr>
        <p:spPr>
          <a:xfrm>
            <a:off x="18692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0" name="Foliennummernplatzhalter 5">
            <a:extLst>
              <a:ext uri="{FF2B5EF4-FFF2-40B4-BE49-F238E27FC236}">
                <a16:creationId xmlns:a16="http://schemas.microsoft.com/office/drawing/2014/main" id="{C9BF2257-709A-E74C-AAB0-776209B928A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23" name="Rechteck 22">
            <a:extLst>
              <a:ext uri="{FF2B5EF4-FFF2-40B4-BE49-F238E27FC236}">
                <a16:creationId xmlns:a16="http://schemas.microsoft.com/office/drawing/2014/main" id="{6F4CAD88-8712-3743-89DD-7F9B4BD7FB1B}"/>
              </a:ext>
            </a:extLst>
          </p:cNvPr>
          <p:cNvSpPr/>
          <p:nvPr userDrawn="1"/>
        </p:nvSpPr>
        <p:spPr>
          <a:xfrm>
            <a:off x="4433258" y="1972782"/>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24" name="Bildplatzhalter 8">
            <a:extLst>
              <a:ext uri="{FF2B5EF4-FFF2-40B4-BE49-F238E27FC236}">
                <a16:creationId xmlns:a16="http://schemas.microsoft.com/office/drawing/2014/main" id="{03892C4F-F0E7-F440-A321-DB39C7A7F278}"/>
              </a:ext>
            </a:extLst>
          </p:cNvPr>
          <p:cNvSpPr>
            <a:spLocks noGrp="1"/>
          </p:cNvSpPr>
          <p:nvPr>
            <p:ph type="pic" sz="quarter" idx="14" hasCustomPrompt="1"/>
          </p:nvPr>
        </p:nvSpPr>
        <p:spPr>
          <a:xfrm>
            <a:off x="4487025" y="2022126"/>
            <a:ext cx="1044465" cy="1041442"/>
          </a:xfrm>
          <a:prstGeom prst="rect">
            <a:avLst/>
          </a:prstGeom>
        </p:spPr>
        <p:txBody>
          <a:bodyPr/>
          <a:lstStyle>
            <a:lvl1pPr marL="7938" indent="0">
              <a:buNone/>
              <a:defRPr/>
            </a:lvl1pPr>
          </a:lstStyle>
          <a:p>
            <a:r>
              <a:rPr lang="de-DE" dirty="0" err="1"/>
              <a:t>pic</a:t>
            </a:r>
            <a:endParaRPr lang="de-DE" dirty="0"/>
          </a:p>
        </p:txBody>
      </p:sp>
      <p:sp>
        <p:nvSpPr>
          <p:cNvPr id="31" name="Textplatzhalter 10">
            <a:extLst>
              <a:ext uri="{FF2B5EF4-FFF2-40B4-BE49-F238E27FC236}">
                <a16:creationId xmlns:a16="http://schemas.microsoft.com/office/drawing/2014/main" id="{F5E17546-33AA-0E47-B269-F4D6B248C311}"/>
              </a:ext>
            </a:extLst>
          </p:cNvPr>
          <p:cNvSpPr>
            <a:spLocks noGrp="1"/>
          </p:cNvSpPr>
          <p:nvPr>
            <p:ph type="body" sz="quarter" idx="15" hasCustomPrompt="1"/>
          </p:nvPr>
        </p:nvSpPr>
        <p:spPr>
          <a:xfrm>
            <a:off x="5717755" y="1972412"/>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5" name="Rechteck 34">
            <a:extLst>
              <a:ext uri="{FF2B5EF4-FFF2-40B4-BE49-F238E27FC236}">
                <a16:creationId xmlns:a16="http://schemas.microsoft.com/office/drawing/2014/main" id="{6BAEA860-5A22-894A-A6FB-83DE0A6B8C5F}"/>
              </a:ext>
            </a:extLst>
          </p:cNvPr>
          <p:cNvSpPr/>
          <p:nvPr userDrawn="1"/>
        </p:nvSpPr>
        <p:spPr>
          <a:xfrm>
            <a:off x="8226393" y="1968398"/>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6" name="Bildplatzhalter 8">
            <a:extLst>
              <a:ext uri="{FF2B5EF4-FFF2-40B4-BE49-F238E27FC236}">
                <a16:creationId xmlns:a16="http://schemas.microsoft.com/office/drawing/2014/main" id="{6A1C0E4C-E700-CE4C-BBF0-4AC0FDCF0B8F}"/>
              </a:ext>
            </a:extLst>
          </p:cNvPr>
          <p:cNvSpPr>
            <a:spLocks noGrp="1"/>
          </p:cNvSpPr>
          <p:nvPr>
            <p:ph type="pic" sz="quarter" idx="16" hasCustomPrompt="1"/>
          </p:nvPr>
        </p:nvSpPr>
        <p:spPr>
          <a:xfrm>
            <a:off x="8280160" y="2017742"/>
            <a:ext cx="1044465" cy="1041442"/>
          </a:xfrm>
          <a:prstGeom prst="rect">
            <a:avLst/>
          </a:prstGeom>
        </p:spPr>
        <p:txBody>
          <a:bodyPr/>
          <a:lstStyle>
            <a:lvl1pPr marL="7938" indent="0">
              <a:buNone/>
              <a:defRPr/>
            </a:lvl1pPr>
          </a:lstStyle>
          <a:p>
            <a:r>
              <a:rPr lang="de-DE" dirty="0" err="1"/>
              <a:t>pic</a:t>
            </a:r>
            <a:endParaRPr lang="de-DE" dirty="0"/>
          </a:p>
        </p:txBody>
      </p:sp>
      <p:sp>
        <p:nvSpPr>
          <p:cNvPr id="37" name="Textplatzhalter 10">
            <a:extLst>
              <a:ext uri="{FF2B5EF4-FFF2-40B4-BE49-F238E27FC236}">
                <a16:creationId xmlns:a16="http://schemas.microsoft.com/office/drawing/2014/main" id="{6CF37F38-0840-3246-8AB5-494CDCEE4620}"/>
              </a:ext>
            </a:extLst>
          </p:cNvPr>
          <p:cNvSpPr>
            <a:spLocks noGrp="1"/>
          </p:cNvSpPr>
          <p:nvPr>
            <p:ph type="body" sz="quarter" idx="17" hasCustomPrompt="1"/>
          </p:nvPr>
        </p:nvSpPr>
        <p:spPr>
          <a:xfrm>
            <a:off x="9510890" y="1968028"/>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38" name="Rechteck 37">
            <a:extLst>
              <a:ext uri="{FF2B5EF4-FFF2-40B4-BE49-F238E27FC236}">
                <a16:creationId xmlns:a16="http://schemas.microsoft.com/office/drawing/2014/main" id="{8BE7A3B5-68D1-6140-8E66-139D96B9F1AD}"/>
              </a:ext>
            </a:extLst>
          </p:cNvPr>
          <p:cNvSpPr/>
          <p:nvPr userDrawn="1"/>
        </p:nvSpPr>
        <p:spPr>
          <a:xfrm>
            <a:off x="5847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39" name="Bildplatzhalter 8">
            <a:extLst>
              <a:ext uri="{FF2B5EF4-FFF2-40B4-BE49-F238E27FC236}">
                <a16:creationId xmlns:a16="http://schemas.microsoft.com/office/drawing/2014/main" id="{1028AFDB-1C3A-0B47-A4B8-59CE31E9E237}"/>
              </a:ext>
            </a:extLst>
          </p:cNvPr>
          <p:cNvSpPr>
            <a:spLocks noGrp="1"/>
          </p:cNvSpPr>
          <p:nvPr>
            <p:ph type="pic" sz="quarter" idx="18" hasCustomPrompt="1"/>
          </p:nvPr>
        </p:nvSpPr>
        <p:spPr>
          <a:xfrm>
            <a:off x="6385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0" name="Textplatzhalter 10">
            <a:extLst>
              <a:ext uri="{FF2B5EF4-FFF2-40B4-BE49-F238E27FC236}">
                <a16:creationId xmlns:a16="http://schemas.microsoft.com/office/drawing/2014/main" id="{C1C62A11-7DD7-8F46-BCE3-A9D214C89A9F}"/>
              </a:ext>
            </a:extLst>
          </p:cNvPr>
          <p:cNvSpPr>
            <a:spLocks noGrp="1"/>
          </p:cNvSpPr>
          <p:nvPr>
            <p:ph type="body" sz="quarter" idx="19" hasCustomPrompt="1"/>
          </p:nvPr>
        </p:nvSpPr>
        <p:spPr>
          <a:xfrm>
            <a:off x="18692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1" name="Rechteck 40">
            <a:extLst>
              <a:ext uri="{FF2B5EF4-FFF2-40B4-BE49-F238E27FC236}">
                <a16:creationId xmlns:a16="http://schemas.microsoft.com/office/drawing/2014/main" id="{32F0C3B9-B1EB-3248-99E3-BFEE4B8CD756}"/>
              </a:ext>
            </a:extLst>
          </p:cNvPr>
          <p:cNvSpPr/>
          <p:nvPr userDrawn="1"/>
        </p:nvSpPr>
        <p:spPr>
          <a:xfrm>
            <a:off x="4433258" y="340703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2" name="Bildplatzhalter 8">
            <a:extLst>
              <a:ext uri="{FF2B5EF4-FFF2-40B4-BE49-F238E27FC236}">
                <a16:creationId xmlns:a16="http://schemas.microsoft.com/office/drawing/2014/main" id="{56ED993D-8FE3-B244-B657-341F62865B96}"/>
              </a:ext>
            </a:extLst>
          </p:cNvPr>
          <p:cNvSpPr>
            <a:spLocks noGrp="1"/>
          </p:cNvSpPr>
          <p:nvPr>
            <p:ph type="pic" sz="quarter" idx="20" hasCustomPrompt="1"/>
          </p:nvPr>
        </p:nvSpPr>
        <p:spPr>
          <a:xfrm>
            <a:off x="4487025" y="3456375"/>
            <a:ext cx="1044465" cy="1041442"/>
          </a:xfrm>
          <a:prstGeom prst="rect">
            <a:avLst/>
          </a:prstGeom>
        </p:spPr>
        <p:txBody>
          <a:bodyPr/>
          <a:lstStyle>
            <a:lvl1pPr marL="7938" indent="0">
              <a:buNone/>
              <a:defRPr/>
            </a:lvl1pPr>
          </a:lstStyle>
          <a:p>
            <a:r>
              <a:rPr lang="de-DE" dirty="0" err="1"/>
              <a:t>pic</a:t>
            </a:r>
            <a:endParaRPr lang="de-DE" dirty="0"/>
          </a:p>
        </p:txBody>
      </p:sp>
      <p:sp>
        <p:nvSpPr>
          <p:cNvPr id="43" name="Textplatzhalter 10">
            <a:extLst>
              <a:ext uri="{FF2B5EF4-FFF2-40B4-BE49-F238E27FC236}">
                <a16:creationId xmlns:a16="http://schemas.microsoft.com/office/drawing/2014/main" id="{5D1322E4-AF09-694C-A4B7-3F88FED32655}"/>
              </a:ext>
            </a:extLst>
          </p:cNvPr>
          <p:cNvSpPr>
            <a:spLocks noGrp="1"/>
          </p:cNvSpPr>
          <p:nvPr>
            <p:ph type="body" sz="quarter" idx="21" hasCustomPrompt="1"/>
          </p:nvPr>
        </p:nvSpPr>
        <p:spPr>
          <a:xfrm>
            <a:off x="5717755" y="340666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4" name="Rechteck 43">
            <a:extLst>
              <a:ext uri="{FF2B5EF4-FFF2-40B4-BE49-F238E27FC236}">
                <a16:creationId xmlns:a16="http://schemas.microsoft.com/office/drawing/2014/main" id="{3810862A-2627-B441-90A1-5F2657BA9CCB}"/>
              </a:ext>
            </a:extLst>
          </p:cNvPr>
          <p:cNvSpPr/>
          <p:nvPr userDrawn="1"/>
        </p:nvSpPr>
        <p:spPr>
          <a:xfrm>
            <a:off x="8226393" y="3402647"/>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5" name="Bildplatzhalter 8">
            <a:extLst>
              <a:ext uri="{FF2B5EF4-FFF2-40B4-BE49-F238E27FC236}">
                <a16:creationId xmlns:a16="http://schemas.microsoft.com/office/drawing/2014/main" id="{7074B001-9951-3548-98A0-19DBD5795CC3}"/>
              </a:ext>
            </a:extLst>
          </p:cNvPr>
          <p:cNvSpPr>
            <a:spLocks noGrp="1"/>
          </p:cNvSpPr>
          <p:nvPr>
            <p:ph type="pic" sz="quarter" idx="22" hasCustomPrompt="1"/>
          </p:nvPr>
        </p:nvSpPr>
        <p:spPr>
          <a:xfrm>
            <a:off x="8280160" y="3451991"/>
            <a:ext cx="1044465" cy="1041442"/>
          </a:xfrm>
          <a:prstGeom prst="rect">
            <a:avLst/>
          </a:prstGeom>
        </p:spPr>
        <p:txBody>
          <a:bodyPr/>
          <a:lstStyle>
            <a:lvl1pPr marL="7938" indent="0">
              <a:buNone/>
              <a:defRPr/>
            </a:lvl1pPr>
          </a:lstStyle>
          <a:p>
            <a:r>
              <a:rPr lang="de-DE" dirty="0" err="1"/>
              <a:t>pic</a:t>
            </a:r>
            <a:endParaRPr lang="de-DE" dirty="0"/>
          </a:p>
        </p:txBody>
      </p:sp>
      <p:sp>
        <p:nvSpPr>
          <p:cNvPr id="46" name="Textplatzhalter 10">
            <a:extLst>
              <a:ext uri="{FF2B5EF4-FFF2-40B4-BE49-F238E27FC236}">
                <a16:creationId xmlns:a16="http://schemas.microsoft.com/office/drawing/2014/main" id="{128564A1-3E46-5440-81FB-E67335002D8C}"/>
              </a:ext>
            </a:extLst>
          </p:cNvPr>
          <p:cNvSpPr>
            <a:spLocks noGrp="1"/>
          </p:cNvSpPr>
          <p:nvPr>
            <p:ph type="body" sz="quarter" idx="23" hasCustomPrompt="1"/>
          </p:nvPr>
        </p:nvSpPr>
        <p:spPr>
          <a:xfrm>
            <a:off x="9510890" y="3402277"/>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47" name="Rechteck 46">
            <a:extLst>
              <a:ext uri="{FF2B5EF4-FFF2-40B4-BE49-F238E27FC236}">
                <a16:creationId xmlns:a16="http://schemas.microsoft.com/office/drawing/2014/main" id="{BFC68596-0615-5445-AB58-61B9D2AE7829}"/>
              </a:ext>
            </a:extLst>
          </p:cNvPr>
          <p:cNvSpPr/>
          <p:nvPr userDrawn="1"/>
        </p:nvSpPr>
        <p:spPr>
          <a:xfrm>
            <a:off x="5847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48" name="Bildplatzhalter 8">
            <a:extLst>
              <a:ext uri="{FF2B5EF4-FFF2-40B4-BE49-F238E27FC236}">
                <a16:creationId xmlns:a16="http://schemas.microsoft.com/office/drawing/2014/main" id="{41E5D4F3-1B52-264B-B720-A4AD80157BD8}"/>
              </a:ext>
            </a:extLst>
          </p:cNvPr>
          <p:cNvSpPr>
            <a:spLocks noGrp="1"/>
          </p:cNvSpPr>
          <p:nvPr>
            <p:ph type="pic" sz="quarter" idx="24" hasCustomPrompt="1"/>
          </p:nvPr>
        </p:nvSpPr>
        <p:spPr>
          <a:xfrm>
            <a:off x="638525" y="4890469"/>
            <a:ext cx="1044465" cy="1041442"/>
          </a:xfrm>
          <a:prstGeom prst="rect">
            <a:avLst/>
          </a:prstGeom>
        </p:spPr>
        <p:txBody>
          <a:bodyPr/>
          <a:lstStyle>
            <a:lvl1pPr marL="7938" indent="0">
              <a:buNone/>
              <a:defRPr/>
            </a:lvl1pPr>
          </a:lstStyle>
          <a:p>
            <a:r>
              <a:rPr lang="de-DE" dirty="0" err="1"/>
              <a:t>pic</a:t>
            </a:r>
            <a:endParaRPr lang="de-DE" dirty="0"/>
          </a:p>
        </p:txBody>
      </p:sp>
      <p:sp>
        <p:nvSpPr>
          <p:cNvPr id="49" name="Textplatzhalter 10">
            <a:extLst>
              <a:ext uri="{FF2B5EF4-FFF2-40B4-BE49-F238E27FC236}">
                <a16:creationId xmlns:a16="http://schemas.microsoft.com/office/drawing/2014/main" id="{134E50D2-8FB8-DC48-8615-CDB8037A7DE1}"/>
              </a:ext>
            </a:extLst>
          </p:cNvPr>
          <p:cNvSpPr>
            <a:spLocks noGrp="1"/>
          </p:cNvSpPr>
          <p:nvPr>
            <p:ph type="body" sz="quarter" idx="25" hasCustomPrompt="1"/>
          </p:nvPr>
        </p:nvSpPr>
        <p:spPr>
          <a:xfrm>
            <a:off x="18692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0" name="Rechteck 49">
            <a:extLst>
              <a:ext uri="{FF2B5EF4-FFF2-40B4-BE49-F238E27FC236}">
                <a16:creationId xmlns:a16="http://schemas.microsoft.com/office/drawing/2014/main" id="{F67C50FE-D4EC-CB46-90B5-61EC664F949C}"/>
              </a:ext>
            </a:extLst>
          </p:cNvPr>
          <p:cNvSpPr/>
          <p:nvPr userDrawn="1"/>
        </p:nvSpPr>
        <p:spPr>
          <a:xfrm>
            <a:off x="4433258" y="4841125"/>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1" name="Bildplatzhalter 8">
            <a:extLst>
              <a:ext uri="{FF2B5EF4-FFF2-40B4-BE49-F238E27FC236}">
                <a16:creationId xmlns:a16="http://schemas.microsoft.com/office/drawing/2014/main" id="{2132A48D-5B7C-3547-87A7-E394BCED999B}"/>
              </a:ext>
            </a:extLst>
          </p:cNvPr>
          <p:cNvSpPr>
            <a:spLocks noGrp="1"/>
          </p:cNvSpPr>
          <p:nvPr>
            <p:ph type="pic" sz="quarter" idx="26" hasCustomPrompt="1"/>
          </p:nvPr>
        </p:nvSpPr>
        <p:spPr>
          <a:xfrm>
            <a:off x="4487025" y="4890469"/>
            <a:ext cx="1044465" cy="1041442"/>
          </a:xfrm>
          <a:prstGeom prst="rect">
            <a:avLst/>
          </a:prstGeom>
        </p:spPr>
        <p:txBody>
          <a:bodyPr/>
          <a:lstStyle>
            <a:lvl1pPr marL="7938" indent="0">
              <a:buNone/>
              <a:defRPr/>
            </a:lvl1pPr>
          </a:lstStyle>
          <a:p>
            <a:r>
              <a:rPr lang="de-DE" dirty="0" err="1"/>
              <a:t>pic</a:t>
            </a:r>
            <a:endParaRPr lang="de-DE" dirty="0"/>
          </a:p>
        </p:txBody>
      </p:sp>
      <p:sp>
        <p:nvSpPr>
          <p:cNvPr id="52" name="Textplatzhalter 10">
            <a:extLst>
              <a:ext uri="{FF2B5EF4-FFF2-40B4-BE49-F238E27FC236}">
                <a16:creationId xmlns:a16="http://schemas.microsoft.com/office/drawing/2014/main" id="{12B81C14-D7F6-294F-8A7C-D6C9EA82E614}"/>
              </a:ext>
            </a:extLst>
          </p:cNvPr>
          <p:cNvSpPr>
            <a:spLocks noGrp="1"/>
          </p:cNvSpPr>
          <p:nvPr>
            <p:ph type="body" sz="quarter" idx="27" hasCustomPrompt="1"/>
          </p:nvPr>
        </p:nvSpPr>
        <p:spPr>
          <a:xfrm>
            <a:off x="5717755" y="4840755"/>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sp>
        <p:nvSpPr>
          <p:cNvPr id="53" name="Rechteck 52">
            <a:extLst>
              <a:ext uri="{FF2B5EF4-FFF2-40B4-BE49-F238E27FC236}">
                <a16:creationId xmlns:a16="http://schemas.microsoft.com/office/drawing/2014/main" id="{12F1F7EC-DE74-3B4A-8DCF-2ACAD74FA16E}"/>
              </a:ext>
            </a:extLst>
          </p:cNvPr>
          <p:cNvSpPr/>
          <p:nvPr userDrawn="1"/>
        </p:nvSpPr>
        <p:spPr>
          <a:xfrm>
            <a:off x="8226393" y="4836741"/>
            <a:ext cx="1152000" cy="1152000"/>
          </a:xfrm>
          <a:prstGeom prst="rect">
            <a:avLst/>
          </a:prstGeom>
          <a:solidFill>
            <a:srgbClr val="55B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dirty="0">
              <a:solidFill>
                <a:schemeClr val="bg1"/>
              </a:solidFill>
              <a:latin typeface="BundesSans Web Regular"/>
            </a:endParaRPr>
          </a:p>
        </p:txBody>
      </p:sp>
      <p:sp>
        <p:nvSpPr>
          <p:cNvPr id="54" name="Bildplatzhalter 8">
            <a:extLst>
              <a:ext uri="{FF2B5EF4-FFF2-40B4-BE49-F238E27FC236}">
                <a16:creationId xmlns:a16="http://schemas.microsoft.com/office/drawing/2014/main" id="{9BB2AF6B-230F-AF4B-B7B7-D22FC8B94EFA}"/>
              </a:ext>
            </a:extLst>
          </p:cNvPr>
          <p:cNvSpPr>
            <a:spLocks noGrp="1"/>
          </p:cNvSpPr>
          <p:nvPr>
            <p:ph type="pic" sz="quarter" idx="28" hasCustomPrompt="1"/>
          </p:nvPr>
        </p:nvSpPr>
        <p:spPr>
          <a:xfrm>
            <a:off x="8280160" y="4886085"/>
            <a:ext cx="1044465" cy="1041442"/>
          </a:xfrm>
          <a:prstGeom prst="rect">
            <a:avLst/>
          </a:prstGeom>
        </p:spPr>
        <p:txBody>
          <a:bodyPr/>
          <a:lstStyle>
            <a:lvl1pPr marL="7938" indent="0">
              <a:buNone/>
              <a:defRPr/>
            </a:lvl1pPr>
          </a:lstStyle>
          <a:p>
            <a:r>
              <a:rPr lang="de-DE" dirty="0" err="1"/>
              <a:t>pic</a:t>
            </a:r>
            <a:endParaRPr lang="de-DE" dirty="0"/>
          </a:p>
        </p:txBody>
      </p:sp>
      <p:sp>
        <p:nvSpPr>
          <p:cNvPr id="55" name="Textplatzhalter 10">
            <a:extLst>
              <a:ext uri="{FF2B5EF4-FFF2-40B4-BE49-F238E27FC236}">
                <a16:creationId xmlns:a16="http://schemas.microsoft.com/office/drawing/2014/main" id="{E96C6015-357D-D348-83B3-E9C8E7BB21E5}"/>
              </a:ext>
            </a:extLst>
          </p:cNvPr>
          <p:cNvSpPr>
            <a:spLocks noGrp="1"/>
          </p:cNvSpPr>
          <p:nvPr>
            <p:ph type="body" sz="quarter" idx="29" hasCustomPrompt="1"/>
          </p:nvPr>
        </p:nvSpPr>
        <p:spPr>
          <a:xfrm>
            <a:off x="9510890" y="4836371"/>
            <a:ext cx="2096354" cy="1152525"/>
          </a:xfrm>
          <a:prstGeom prst="rect">
            <a:avLst/>
          </a:prstGeom>
        </p:spPr>
        <p:txBody>
          <a:bodyPr lIns="0" tIns="0" rIns="0" bIns="0">
            <a:noAutofit/>
          </a:bodyPr>
          <a:lstStyle>
            <a:lvl1pPr marL="7938" indent="0">
              <a:buFontTx/>
              <a:buNone/>
              <a:defRPr sz="1400" baseline="0">
                <a:latin typeface="Roboto" panose="02000000000000000000" pitchFamily="2" charset="0"/>
              </a:defRPr>
            </a:lvl1pPr>
            <a:lvl2pPr marL="0" indent="0">
              <a:buNone/>
              <a:defRPr sz="1600"/>
            </a:lvl2pPr>
            <a:lvl3pPr>
              <a:defRPr sz="1600"/>
            </a:lvl3pPr>
            <a:lvl4pPr>
              <a:defRPr sz="1600"/>
            </a:lvl4pPr>
            <a:lvl5pPr>
              <a:defRPr sz="1600"/>
            </a:lvl5pPr>
          </a:lstStyle>
          <a:p>
            <a:pPr lvl="0"/>
            <a:r>
              <a:rPr lang="de-DE" dirty="0"/>
              <a:t>Edit </a:t>
            </a:r>
            <a:r>
              <a:rPr lang="de-DE" dirty="0" err="1"/>
              <a:t>text</a:t>
            </a:r>
            <a:endParaRPr lang="de-DE" dirty="0"/>
          </a:p>
        </p:txBody>
      </p:sp>
      <p:pic>
        <p:nvPicPr>
          <p:cNvPr id="32" name="Grafik 31">
            <a:extLst>
              <a:ext uri="{FF2B5EF4-FFF2-40B4-BE49-F238E27FC236}">
                <a16:creationId xmlns:a16="http://schemas.microsoft.com/office/drawing/2014/main" id="{650D5C91-84EE-6247-B556-0BD46133C43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27981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5" name="Grafik 4">
            <a:extLst>
              <a:ext uri="{FF2B5EF4-FFF2-40B4-BE49-F238E27FC236}">
                <a16:creationId xmlns:a16="http://schemas.microsoft.com/office/drawing/2014/main" id="{62F3995D-72A4-B644-984B-D47F4248D5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84072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lvl1pPr>
          </a:lstStyle>
          <a:p>
            <a:r>
              <a:rPr lang="de-DE" dirty="0"/>
              <a:t>Edit title</a:t>
            </a:r>
          </a:p>
        </p:txBody>
      </p:sp>
      <p:sp>
        <p:nvSpPr>
          <p:cNvPr id="9" name="Foliennummernplatzhalter 5">
            <a:extLst>
              <a:ext uri="{FF2B5EF4-FFF2-40B4-BE49-F238E27FC236}">
                <a16:creationId xmlns:a16="http://schemas.microsoft.com/office/drawing/2014/main" id="{7BAE599C-D04C-4749-9CAB-C76501B9B071}"/>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3" name="Richtungspfeil 2">
            <a:extLst>
              <a:ext uri="{FF2B5EF4-FFF2-40B4-BE49-F238E27FC236}">
                <a16:creationId xmlns:a16="http://schemas.microsoft.com/office/drawing/2014/main" id="{57F252B2-EA86-3647-984F-C0C85115F475}"/>
              </a:ext>
            </a:extLst>
          </p:cNvPr>
          <p:cNvSpPr/>
          <p:nvPr userDrawn="1"/>
        </p:nvSpPr>
        <p:spPr>
          <a:xfrm>
            <a:off x="590401" y="3647975"/>
            <a:ext cx="2011680" cy="981777"/>
          </a:xfrm>
          <a:prstGeom prst="homePlate">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ingebuchteter Richtungspfeil 3">
            <a:extLst>
              <a:ext uri="{FF2B5EF4-FFF2-40B4-BE49-F238E27FC236}">
                <a16:creationId xmlns:a16="http://schemas.microsoft.com/office/drawing/2014/main" id="{A5CE55AB-0522-4C49-BD90-AEAA9AA98B4F}"/>
              </a:ext>
            </a:extLst>
          </p:cNvPr>
          <p:cNvSpPr/>
          <p:nvPr userDrawn="1"/>
        </p:nvSpPr>
        <p:spPr>
          <a:xfrm>
            <a:off x="2240307" y="3647973"/>
            <a:ext cx="1899436" cy="981777"/>
          </a:xfrm>
          <a:prstGeom prst="chevron">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Eingebuchteter Richtungspfeil 6">
            <a:extLst>
              <a:ext uri="{FF2B5EF4-FFF2-40B4-BE49-F238E27FC236}">
                <a16:creationId xmlns:a16="http://schemas.microsoft.com/office/drawing/2014/main" id="{BA6BDFE8-9AFE-F843-AA16-9EDB9E369998}"/>
              </a:ext>
            </a:extLst>
          </p:cNvPr>
          <p:cNvSpPr/>
          <p:nvPr userDrawn="1"/>
        </p:nvSpPr>
        <p:spPr>
          <a:xfrm>
            <a:off x="3777969" y="3647973"/>
            <a:ext cx="1899436" cy="981777"/>
          </a:xfrm>
          <a:prstGeom prst="chevron">
            <a:avLst/>
          </a:prstGeom>
          <a:solidFill>
            <a:srgbClr val="B9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Eingebuchteter Richtungspfeil 7">
            <a:extLst>
              <a:ext uri="{FF2B5EF4-FFF2-40B4-BE49-F238E27FC236}">
                <a16:creationId xmlns:a16="http://schemas.microsoft.com/office/drawing/2014/main" id="{A93AE8E3-0782-674A-9BB0-0852A1220DD7}"/>
              </a:ext>
            </a:extLst>
          </p:cNvPr>
          <p:cNvSpPr/>
          <p:nvPr userDrawn="1"/>
        </p:nvSpPr>
        <p:spPr>
          <a:xfrm>
            <a:off x="5315631" y="3638346"/>
            <a:ext cx="1899436" cy="981777"/>
          </a:xfrm>
          <a:prstGeom prst="chevron">
            <a:avLst/>
          </a:prstGeom>
          <a:solidFill>
            <a:srgbClr val="F6E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Eingebuchteter Richtungspfeil 9">
            <a:extLst>
              <a:ext uri="{FF2B5EF4-FFF2-40B4-BE49-F238E27FC236}">
                <a16:creationId xmlns:a16="http://schemas.microsoft.com/office/drawing/2014/main" id="{B4D1A963-5AE5-3949-ADDD-DAE0B4C2BE38}"/>
              </a:ext>
            </a:extLst>
          </p:cNvPr>
          <p:cNvSpPr/>
          <p:nvPr userDrawn="1"/>
        </p:nvSpPr>
        <p:spPr>
          <a:xfrm>
            <a:off x="6853293" y="3628719"/>
            <a:ext cx="1899436" cy="981777"/>
          </a:xfrm>
          <a:prstGeom prst="chevron">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Eingebuchteter Richtungspfeil 10">
            <a:extLst>
              <a:ext uri="{FF2B5EF4-FFF2-40B4-BE49-F238E27FC236}">
                <a16:creationId xmlns:a16="http://schemas.microsoft.com/office/drawing/2014/main" id="{2E80680C-D779-6F4B-847F-74A1CF85EA68}"/>
              </a:ext>
            </a:extLst>
          </p:cNvPr>
          <p:cNvSpPr/>
          <p:nvPr userDrawn="1"/>
        </p:nvSpPr>
        <p:spPr>
          <a:xfrm>
            <a:off x="8390955" y="3619092"/>
            <a:ext cx="1899436" cy="981777"/>
          </a:xfrm>
          <a:prstGeom prst="chevron">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buchteter Richtungspfeil 11">
            <a:extLst>
              <a:ext uri="{FF2B5EF4-FFF2-40B4-BE49-F238E27FC236}">
                <a16:creationId xmlns:a16="http://schemas.microsoft.com/office/drawing/2014/main" id="{A196982D-2E7C-CB41-B950-53111E6691C5}"/>
              </a:ext>
            </a:extLst>
          </p:cNvPr>
          <p:cNvSpPr/>
          <p:nvPr userDrawn="1"/>
        </p:nvSpPr>
        <p:spPr>
          <a:xfrm>
            <a:off x="9928617" y="3609465"/>
            <a:ext cx="1899436" cy="981777"/>
          </a:xfrm>
          <a:prstGeom prst="chevron">
            <a:avLst/>
          </a:prstGeom>
          <a:solidFill>
            <a:srgbClr val="F92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3" name="Grafik 12">
            <a:extLst>
              <a:ext uri="{FF2B5EF4-FFF2-40B4-BE49-F238E27FC236}">
                <a16:creationId xmlns:a16="http://schemas.microsoft.com/office/drawing/2014/main" id="{05A633FF-204A-FE4F-8D2F-630A7F412F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123269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FDCB6C5F-5F0F-8D4D-AD3B-EF33C3794DB9}"/>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4" name="Grafik 3">
            <a:extLst>
              <a:ext uri="{FF2B5EF4-FFF2-40B4-BE49-F238E27FC236}">
                <a16:creationId xmlns:a16="http://schemas.microsoft.com/office/drawing/2014/main" id="{033E033E-EAAD-464F-884C-F9AB9103AA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Tree>
    <p:extLst>
      <p:ext uri="{BB962C8B-B14F-4D97-AF65-F5344CB8AC3E}">
        <p14:creationId xmlns:p14="http://schemas.microsoft.com/office/powerpoint/2010/main" val="99269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50550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07986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D8E7A4C6-9572-A644-BD39-9F684742A027}"/>
              </a:ext>
            </a:extLst>
          </p:cNvPr>
          <p:cNvSpPr>
            <a:spLocks noGrp="1"/>
          </p:cNvSpPr>
          <p:nvPr>
            <p:ph type="pic" sz="quarter" idx="13" hasCustomPrompt="1"/>
          </p:nvPr>
        </p:nvSpPr>
        <p:spPr>
          <a:xfrm>
            <a:off x="0" y="0"/>
            <a:ext cx="12192000" cy="4933215"/>
          </a:xfrm>
          <a:prstGeom prst="rect">
            <a:avLst/>
          </a:prstGeom>
        </p:spPr>
        <p:txBody>
          <a:bodyPr/>
          <a:lstStyle/>
          <a:p>
            <a:r>
              <a:rPr lang="de-DE" dirty="0"/>
              <a:t>Picture</a:t>
            </a:r>
          </a:p>
        </p:txBody>
      </p:sp>
      <p:pic>
        <p:nvPicPr>
          <p:cNvPr id="8" name="Logo">
            <a:extLst>
              <a:ext uri="{FF2B5EF4-FFF2-40B4-BE49-F238E27FC236}">
                <a16:creationId xmlns:a16="http://schemas.microsoft.com/office/drawing/2014/main" id="{146C7E33-C781-1748-963E-0B1693F779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59713" y="5433219"/>
            <a:ext cx="2064007" cy="1125822"/>
          </a:xfrm>
          <a:prstGeom prst="rect">
            <a:avLst/>
          </a:prstGeom>
        </p:spPr>
      </p:pic>
      <p:sp>
        <p:nvSpPr>
          <p:cNvPr id="11" name="Textplatzhalter 15">
            <a:extLst>
              <a:ext uri="{FF2B5EF4-FFF2-40B4-BE49-F238E27FC236}">
                <a16:creationId xmlns:a16="http://schemas.microsoft.com/office/drawing/2014/main" id="{8307ACE9-FFEA-F14D-9579-BE7D9CFF2650}"/>
              </a:ext>
            </a:extLst>
          </p:cNvPr>
          <p:cNvSpPr>
            <a:spLocks noGrp="1"/>
          </p:cNvSpPr>
          <p:nvPr>
            <p:ph type="body" sz="quarter" idx="20" hasCustomPrompt="1"/>
          </p:nvPr>
        </p:nvSpPr>
        <p:spPr>
          <a:xfrm>
            <a:off x="590400" y="6112030"/>
            <a:ext cx="7674515" cy="564995"/>
          </a:xfrm>
          <a:prstGeom prst="rect">
            <a:avLst/>
          </a:prstGeom>
        </p:spPr>
        <p:txBody>
          <a:bodyPr lIns="0" anchor="t" anchorCtr="0"/>
          <a:lstStyle>
            <a:lvl1pPr marL="150738" indent="0" algn="l">
              <a:spcAft>
                <a:spcPts val="400"/>
              </a:spcAft>
              <a:buFontTx/>
              <a:buNone/>
              <a:defRPr sz="1400" cap="none" baseline="0">
                <a:latin typeface="Roboto" panose="02000000000000000000" pitchFamily="2" charset="0"/>
              </a:defRPr>
            </a:lvl1pPr>
            <a:lvl2pPr>
              <a:defRPr sz="1400"/>
            </a:lvl2pPr>
            <a:lvl3pPr marL="540000" indent="-158400">
              <a:spcAft>
                <a:spcPts val="400"/>
              </a:spcAft>
              <a:buClr>
                <a:srgbClr val="045D9A"/>
              </a:buClr>
              <a:defRPr sz="1200" baseline="0"/>
            </a:lvl3pPr>
            <a:lvl4pPr marL="540000" indent="-158400">
              <a:spcAft>
                <a:spcPts val="400"/>
              </a:spcAft>
              <a:buClr>
                <a:srgbClr val="045D9A"/>
              </a:buClr>
              <a:defRPr sz="1200" baseline="0"/>
            </a:lvl4pPr>
            <a:lvl5pPr marL="540000" indent="-158400">
              <a:spcAft>
                <a:spcPts val="400"/>
              </a:spcAft>
              <a:defRPr sz="1200" baseline="0"/>
            </a:lvl5pPr>
          </a:lstStyle>
          <a:p>
            <a:pPr lvl="0"/>
            <a:r>
              <a:rPr lang="de-DE" dirty="0"/>
              <a:t>Edit </a:t>
            </a:r>
            <a:r>
              <a:rPr lang="de-DE" dirty="0" err="1"/>
              <a:t>Subline</a:t>
            </a:r>
            <a:endParaRPr lang="de-DE" dirty="0"/>
          </a:p>
        </p:txBody>
      </p:sp>
      <p:sp>
        <p:nvSpPr>
          <p:cNvPr id="14" name="Titel 1">
            <a:extLst>
              <a:ext uri="{FF2B5EF4-FFF2-40B4-BE49-F238E27FC236}">
                <a16:creationId xmlns:a16="http://schemas.microsoft.com/office/drawing/2014/main" id="{02844317-B402-C548-825B-65C84CC56508}"/>
              </a:ext>
            </a:extLst>
          </p:cNvPr>
          <p:cNvSpPr>
            <a:spLocks noGrp="1"/>
          </p:cNvSpPr>
          <p:nvPr>
            <p:ph type="title" hasCustomPrompt="1"/>
          </p:nvPr>
        </p:nvSpPr>
        <p:spPr>
          <a:xfrm>
            <a:off x="591098" y="4011480"/>
            <a:ext cx="6964734" cy="921735"/>
          </a:xfrm>
          <a:prstGeom prst="rect">
            <a:avLst/>
          </a:prstGeom>
          <a:solidFill>
            <a:srgbClr val="2FAA5C"/>
          </a:solidFill>
        </p:spPr>
        <p:txBody>
          <a:bodyPr lIns="180000" tIns="216000" rIns="144000" bIns="72000"/>
          <a:lstStyle>
            <a:lvl1pPr>
              <a:defRPr sz="36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5" name="Textplatzhalter 4">
            <a:extLst>
              <a:ext uri="{FF2B5EF4-FFF2-40B4-BE49-F238E27FC236}">
                <a16:creationId xmlns:a16="http://schemas.microsoft.com/office/drawing/2014/main" id="{73F799C3-7C35-9744-BE15-E97F6669F528}"/>
              </a:ext>
            </a:extLst>
          </p:cNvPr>
          <p:cNvSpPr>
            <a:spLocks noGrp="1"/>
          </p:cNvSpPr>
          <p:nvPr>
            <p:ph type="body" sz="quarter" idx="11" hasCustomPrompt="1"/>
          </p:nvPr>
        </p:nvSpPr>
        <p:spPr>
          <a:xfrm>
            <a:off x="591068" y="4936422"/>
            <a:ext cx="7673847" cy="921735"/>
          </a:xfrm>
          <a:prstGeom prst="rect">
            <a:avLst/>
          </a:prstGeom>
          <a:solidFill>
            <a:srgbClr val="85BE4C"/>
          </a:solidFill>
        </p:spPr>
        <p:txBody>
          <a:bodyPr lIns="180000" tIns="324000" rIns="144000" bIns="108000"/>
          <a:lstStyle>
            <a:lvl1pPr marL="7938" indent="0">
              <a:buNone/>
              <a:defRPr sz="36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Tree>
    <p:extLst>
      <p:ext uri="{BB962C8B-B14F-4D97-AF65-F5344CB8AC3E}">
        <p14:creationId xmlns:p14="http://schemas.microsoft.com/office/powerpoint/2010/main" val="135454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93454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8941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4171680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60426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02320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41346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917863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267512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FEA4EEC-8F21-411B-949C-B0615E3D79CC}" type="slidenum">
              <a:rPr lang="de-AT" smtClean="0"/>
              <a:t>‹nr.›</a:t>
            </a:fld>
            <a:endParaRPr lang="de-AT"/>
          </a:p>
        </p:txBody>
      </p:sp>
    </p:spTree>
    <p:extLst>
      <p:ext uri="{BB962C8B-B14F-4D97-AF65-F5344CB8AC3E}">
        <p14:creationId xmlns:p14="http://schemas.microsoft.com/office/powerpoint/2010/main" val="187910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F96F-EEA8-5642-9D3F-580D9B1F5877}"/>
              </a:ext>
            </a:extLst>
          </p:cNvPr>
          <p:cNvSpPr>
            <a:spLocks noGrp="1"/>
          </p:cNvSpPr>
          <p:nvPr>
            <p:ph type="title" hasCustomPrompt="1"/>
          </p:nvPr>
        </p:nvSpPr>
        <p:spPr/>
        <p:txBody>
          <a:bodyPr/>
          <a:lstStyle>
            <a:lvl1pPr>
              <a:defRPr>
                <a:solidFill>
                  <a:srgbClr val="2FAA5C"/>
                </a:solidFill>
              </a:defRPr>
            </a:lvl1pPr>
          </a:lstStyle>
          <a:p>
            <a:r>
              <a:rPr lang="de-DE" dirty="0" err="1"/>
              <a:t>Contentpage</a:t>
            </a:r>
            <a:endParaRPr lang="de-DE" dirty="0"/>
          </a:p>
        </p:txBody>
      </p:sp>
      <p:sp>
        <p:nvSpPr>
          <p:cNvPr id="5" name="Textplatzhalter 17">
            <a:extLst>
              <a:ext uri="{FF2B5EF4-FFF2-40B4-BE49-F238E27FC236}">
                <a16:creationId xmlns:a16="http://schemas.microsoft.com/office/drawing/2014/main" id="{6E0AE4F9-D41F-AE47-AF2E-DE06CD0CD6A0}"/>
              </a:ext>
            </a:extLst>
          </p:cNvPr>
          <p:cNvSpPr>
            <a:spLocks noGrp="1"/>
          </p:cNvSpPr>
          <p:nvPr>
            <p:ph type="body" sz="quarter" idx="13" hasCustomPrompt="1"/>
          </p:nvPr>
        </p:nvSpPr>
        <p:spPr>
          <a:xfrm>
            <a:off x="591127" y="180443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8" name="Inhaltsplatzhalter 2">
            <a:extLst>
              <a:ext uri="{FF2B5EF4-FFF2-40B4-BE49-F238E27FC236}">
                <a16:creationId xmlns:a16="http://schemas.microsoft.com/office/drawing/2014/main" id="{DEA3A4C5-ABCA-6645-B3FC-EAB18859F4F8}"/>
              </a:ext>
            </a:extLst>
          </p:cNvPr>
          <p:cNvSpPr>
            <a:spLocks noGrp="1"/>
          </p:cNvSpPr>
          <p:nvPr>
            <p:ph sz="half" idx="1" hasCustomPrompt="1"/>
          </p:nvPr>
        </p:nvSpPr>
        <p:spPr>
          <a:xfrm>
            <a:off x="10200011" y="1825625"/>
            <a:ext cx="1330717" cy="4351338"/>
          </a:xfrm>
        </p:spPr>
        <p:txBody>
          <a:bodyPr/>
          <a:lstStyle>
            <a:lvl1pPr marL="7938" indent="0" algn="r">
              <a:lnSpc>
                <a:spcPts val="2100"/>
              </a:lnSpc>
              <a:spcAft>
                <a:spcPts val="2000"/>
              </a:spcAft>
              <a:buFontTx/>
              <a:buNone/>
              <a:defRPr>
                <a:solidFill>
                  <a:srgbClr val="26AA5F"/>
                </a:solidFill>
              </a:defRPr>
            </a:lvl1pPr>
          </a:lstStyle>
          <a:p>
            <a:pPr lvl="0"/>
            <a:r>
              <a:rPr lang="de-DE" dirty="0"/>
              <a:t>3</a:t>
            </a:r>
          </a:p>
          <a:p>
            <a:pPr lvl="0"/>
            <a:r>
              <a:rPr lang="de-DE" dirty="0"/>
              <a:t>9</a:t>
            </a:r>
          </a:p>
          <a:p>
            <a:pPr lvl="0"/>
            <a:r>
              <a:rPr lang="de-DE" dirty="0"/>
              <a:t>13</a:t>
            </a:r>
          </a:p>
          <a:p>
            <a:pPr lvl="0"/>
            <a:r>
              <a:rPr lang="de-DE" dirty="0"/>
              <a:t>18</a:t>
            </a:r>
          </a:p>
          <a:p>
            <a:pPr lvl="0"/>
            <a:r>
              <a:rPr lang="de-DE" dirty="0"/>
              <a:t>22</a:t>
            </a:r>
          </a:p>
          <a:p>
            <a:pPr lvl="0"/>
            <a:r>
              <a:rPr lang="de-DE" dirty="0"/>
              <a:t>26</a:t>
            </a:r>
          </a:p>
          <a:p>
            <a:pPr lvl="0"/>
            <a:r>
              <a:rPr lang="de-DE" dirty="0"/>
              <a:t>30</a:t>
            </a:r>
          </a:p>
          <a:p>
            <a:pPr lvl="0"/>
            <a:r>
              <a:rPr lang="de-DE" dirty="0"/>
              <a:t>37</a:t>
            </a:r>
          </a:p>
        </p:txBody>
      </p:sp>
      <p:sp>
        <p:nvSpPr>
          <p:cNvPr id="9" name="Textplatzhalter 17">
            <a:extLst>
              <a:ext uri="{FF2B5EF4-FFF2-40B4-BE49-F238E27FC236}">
                <a16:creationId xmlns:a16="http://schemas.microsoft.com/office/drawing/2014/main" id="{96F223C8-D1C4-B243-85A5-7802693A2662}"/>
              </a:ext>
            </a:extLst>
          </p:cNvPr>
          <p:cNvSpPr>
            <a:spLocks noGrp="1"/>
          </p:cNvSpPr>
          <p:nvPr>
            <p:ph type="body" sz="quarter" idx="14" hasCustomPrompt="1"/>
          </p:nvPr>
        </p:nvSpPr>
        <p:spPr>
          <a:xfrm>
            <a:off x="591127" y="2320351"/>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0" name="Textplatzhalter 17">
            <a:extLst>
              <a:ext uri="{FF2B5EF4-FFF2-40B4-BE49-F238E27FC236}">
                <a16:creationId xmlns:a16="http://schemas.microsoft.com/office/drawing/2014/main" id="{26BC7A6A-99B4-2E47-8990-5EB56CD28F18}"/>
              </a:ext>
            </a:extLst>
          </p:cNvPr>
          <p:cNvSpPr>
            <a:spLocks noGrp="1"/>
          </p:cNvSpPr>
          <p:nvPr>
            <p:ph type="body" sz="quarter" idx="15" hasCustomPrompt="1"/>
          </p:nvPr>
        </p:nvSpPr>
        <p:spPr>
          <a:xfrm>
            <a:off x="591127" y="283626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1" name="Textplatzhalter 17">
            <a:extLst>
              <a:ext uri="{FF2B5EF4-FFF2-40B4-BE49-F238E27FC236}">
                <a16:creationId xmlns:a16="http://schemas.microsoft.com/office/drawing/2014/main" id="{8A860012-CBED-244B-A73E-3661C1B91AAD}"/>
              </a:ext>
            </a:extLst>
          </p:cNvPr>
          <p:cNvSpPr>
            <a:spLocks noGrp="1"/>
          </p:cNvSpPr>
          <p:nvPr>
            <p:ph type="body" sz="quarter" idx="16" hasCustomPrompt="1"/>
          </p:nvPr>
        </p:nvSpPr>
        <p:spPr>
          <a:xfrm>
            <a:off x="591127" y="335218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2" name="Textplatzhalter 17">
            <a:extLst>
              <a:ext uri="{FF2B5EF4-FFF2-40B4-BE49-F238E27FC236}">
                <a16:creationId xmlns:a16="http://schemas.microsoft.com/office/drawing/2014/main" id="{9CCB099F-2178-2946-A945-66BFCE5DA5EA}"/>
              </a:ext>
            </a:extLst>
          </p:cNvPr>
          <p:cNvSpPr>
            <a:spLocks noGrp="1"/>
          </p:cNvSpPr>
          <p:nvPr>
            <p:ph type="body" sz="quarter" idx="17" hasCustomPrompt="1"/>
          </p:nvPr>
        </p:nvSpPr>
        <p:spPr>
          <a:xfrm>
            <a:off x="591127" y="3867257"/>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3" name="Textplatzhalter 17">
            <a:extLst>
              <a:ext uri="{FF2B5EF4-FFF2-40B4-BE49-F238E27FC236}">
                <a16:creationId xmlns:a16="http://schemas.microsoft.com/office/drawing/2014/main" id="{9F5B690E-D454-764D-8244-13EDC6E0C2B2}"/>
              </a:ext>
            </a:extLst>
          </p:cNvPr>
          <p:cNvSpPr>
            <a:spLocks noGrp="1"/>
          </p:cNvSpPr>
          <p:nvPr>
            <p:ph type="body" sz="quarter" idx="18" hasCustomPrompt="1"/>
          </p:nvPr>
        </p:nvSpPr>
        <p:spPr>
          <a:xfrm>
            <a:off x="591127" y="4383173"/>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4" name="Textplatzhalter 17">
            <a:extLst>
              <a:ext uri="{FF2B5EF4-FFF2-40B4-BE49-F238E27FC236}">
                <a16:creationId xmlns:a16="http://schemas.microsoft.com/office/drawing/2014/main" id="{C1181A94-A4BB-2442-82C5-CFFEC6E1AA89}"/>
              </a:ext>
            </a:extLst>
          </p:cNvPr>
          <p:cNvSpPr>
            <a:spLocks noGrp="1"/>
          </p:cNvSpPr>
          <p:nvPr>
            <p:ph type="body" sz="quarter" idx="19" hasCustomPrompt="1"/>
          </p:nvPr>
        </p:nvSpPr>
        <p:spPr>
          <a:xfrm>
            <a:off x="591127" y="4899089"/>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sp>
        <p:nvSpPr>
          <p:cNvPr id="15" name="Textplatzhalter 17">
            <a:extLst>
              <a:ext uri="{FF2B5EF4-FFF2-40B4-BE49-F238E27FC236}">
                <a16:creationId xmlns:a16="http://schemas.microsoft.com/office/drawing/2014/main" id="{61B1685A-BABC-114C-A43D-099EE9C927A6}"/>
              </a:ext>
            </a:extLst>
          </p:cNvPr>
          <p:cNvSpPr>
            <a:spLocks noGrp="1"/>
          </p:cNvSpPr>
          <p:nvPr>
            <p:ph type="body" sz="quarter" idx="20" hasCustomPrompt="1"/>
          </p:nvPr>
        </p:nvSpPr>
        <p:spPr>
          <a:xfrm>
            <a:off x="591127" y="5415005"/>
            <a:ext cx="9274768" cy="380979"/>
          </a:xfrm>
          <a:prstGeom prst="homePlate">
            <a:avLst/>
          </a:prstGeom>
          <a:solidFill>
            <a:srgbClr val="F1F0F0"/>
          </a:solidFill>
        </p:spPr>
        <p:txBody>
          <a:bodyPr lIns="108000" tIns="54000">
            <a:noAutofit/>
          </a:bodyPr>
          <a:lstStyle>
            <a:lvl1pPr marL="7938" indent="0">
              <a:buNone/>
              <a:defRPr cap="all" baseline="0">
                <a:solidFill>
                  <a:srgbClr val="26AA5F"/>
                </a:solidFill>
                <a:latin typeface="Roboto Light" panose="02000000000000000000" pitchFamily="2" charset="0"/>
              </a:defRPr>
            </a:lvl1pPr>
          </a:lstStyle>
          <a:p>
            <a:pPr lvl="0"/>
            <a:r>
              <a:rPr lang="de-DE" dirty="0"/>
              <a:t>Chapter </a:t>
            </a:r>
            <a:r>
              <a:rPr lang="de-DE" dirty="0" err="1"/>
              <a:t>One</a:t>
            </a:r>
            <a:endParaRPr lang="de-DE" dirty="0"/>
          </a:p>
        </p:txBody>
      </p:sp>
      <p:pic>
        <p:nvPicPr>
          <p:cNvPr id="16" name="Grafik 15">
            <a:extLst>
              <a:ext uri="{FF2B5EF4-FFF2-40B4-BE49-F238E27FC236}">
                <a16:creationId xmlns:a16="http://schemas.microsoft.com/office/drawing/2014/main" id="{C4855E98-9656-4C48-8A0B-B2C17CCBA45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27597" y="6182819"/>
            <a:ext cx="1043287" cy="569066"/>
          </a:xfrm>
          <a:prstGeom prst="rect">
            <a:avLst/>
          </a:prstGeom>
        </p:spPr>
      </p:pic>
      <p:pic>
        <p:nvPicPr>
          <p:cNvPr id="18"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42983E12-6B7B-49EE-A742-6D6047B742C8}"/>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72873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1">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45A29D4-40A2-6043-B903-F9C995C3D8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lvl1pPr marL="7938" indent="0">
              <a:buNone/>
              <a:defRPr/>
            </a:lvl1pPr>
          </a:lstStyle>
          <a:p>
            <a:r>
              <a:rPr lang="de-DE" dirty="0"/>
              <a:t>Picture</a:t>
            </a:r>
          </a:p>
        </p:txBody>
      </p:sp>
      <p:sp>
        <p:nvSpPr>
          <p:cNvPr id="6" name="Titel 1">
            <a:extLst>
              <a:ext uri="{FF2B5EF4-FFF2-40B4-BE49-F238E27FC236}">
                <a16:creationId xmlns:a16="http://schemas.microsoft.com/office/drawing/2014/main" id="{623DEC70-3590-094A-8EEF-C28D87FBBB40}"/>
              </a:ext>
            </a:extLst>
          </p:cNvPr>
          <p:cNvSpPr>
            <a:spLocks noGrp="1"/>
          </p:cNvSpPr>
          <p:nvPr>
            <p:ph type="title" hasCustomPrompt="1"/>
          </p:nvPr>
        </p:nvSpPr>
        <p:spPr>
          <a:xfrm>
            <a:off x="591127" y="3602978"/>
            <a:ext cx="6234658" cy="719703"/>
          </a:xfrm>
          <a:prstGeom prst="rect">
            <a:avLst/>
          </a:prstGeom>
          <a:solidFill>
            <a:srgbClr val="2FAA5C"/>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7" name="Textplatzhalter 4">
            <a:extLst>
              <a:ext uri="{FF2B5EF4-FFF2-40B4-BE49-F238E27FC236}">
                <a16:creationId xmlns:a16="http://schemas.microsoft.com/office/drawing/2014/main" id="{D6EB4F16-A418-B541-8541-28DC2BA6572D}"/>
              </a:ext>
            </a:extLst>
          </p:cNvPr>
          <p:cNvSpPr>
            <a:spLocks noGrp="1"/>
          </p:cNvSpPr>
          <p:nvPr>
            <p:ph type="body" sz="quarter" idx="11" hasCustomPrompt="1"/>
          </p:nvPr>
        </p:nvSpPr>
        <p:spPr>
          <a:xfrm>
            <a:off x="591099" y="4322681"/>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sp>
        <p:nvSpPr>
          <p:cNvPr id="8" name="Textplatzhalter 4">
            <a:extLst>
              <a:ext uri="{FF2B5EF4-FFF2-40B4-BE49-F238E27FC236}">
                <a16:creationId xmlns:a16="http://schemas.microsoft.com/office/drawing/2014/main" id="{818303D8-66D7-C44F-8366-6C4C5B816568}"/>
              </a:ext>
            </a:extLst>
          </p:cNvPr>
          <p:cNvSpPr>
            <a:spLocks noGrp="1"/>
          </p:cNvSpPr>
          <p:nvPr>
            <p:ph type="body" sz="quarter" idx="22" hasCustomPrompt="1"/>
          </p:nvPr>
        </p:nvSpPr>
        <p:spPr>
          <a:xfrm>
            <a:off x="591099" y="5042384"/>
            <a:ext cx="7726206" cy="719703"/>
          </a:xfrm>
          <a:prstGeom prst="rect">
            <a:avLst/>
          </a:prstGeom>
          <a:solidFill>
            <a:srgbClr val="B9D043"/>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WITH A THIRD LINE</a:t>
            </a:r>
          </a:p>
        </p:txBody>
      </p:sp>
      <p:sp>
        <p:nvSpPr>
          <p:cNvPr id="12" name="Foliennummernplatzhalter 5">
            <a:extLst>
              <a:ext uri="{FF2B5EF4-FFF2-40B4-BE49-F238E27FC236}">
                <a16:creationId xmlns:a16="http://schemas.microsoft.com/office/drawing/2014/main" id="{7E9C24FD-1EE1-0F42-A5F5-F2C5011D390E}"/>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9"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03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no. 2">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1549624-1A45-DC46-9D92-0496BF41640F}"/>
              </a:ext>
            </a:extLst>
          </p:cNvPr>
          <p:cNvSpPr>
            <a:spLocks noGrp="1"/>
          </p:cNvSpPr>
          <p:nvPr>
            <p:ph type="pic" sz="quarter" idx="23" hasCustomPrompt="1"/>
          </p:nvPr>
        </p:nvSpPr>
        <p:spPr>
          <a:xfrm>
            <a:off x="0" y="0"/>
            <a:ext cx="12192000" cy="5045075"/>
          </a:xfrm>
        </p:spPr>
        <p:txBody>
          <a:bodyPr/>
          <a:lstStyle/>
          <a:p>
            <a:r>
              <a:rPr lang="de-DE" dirty="0"/>
              <a:t>Picture</a:t>
            </a:r>
          </a:p>
        </p:txBody>
      </p:sp>
      <p:sp>
        <p:nvSpPr>
          <p:cNvPr id="12" name="Titel 1">
            <a:extLst>
              <a:ext uri="{FF2B5EF4-FFF2-40B4-BE49-F238E27FC236}">
                <a16:creationId xmlns:a16="http://schemas.microsoft.com/office/drawing/2014/main" id="{43126FA2-EFBF-B94F-870F-44AE07EF5ADD}"/>
              </a:ext>
            </a:extLst>
          </p:cNvPr>
          <p:cNvSpPr>
            <a:spLocks noGrp="1"/>
          </p:cNvSpPr>
          <p:nvPr>
            <p:ph type="title" hasCustomPrompt="1"/>
          </p:nvPr>
        </p:nvSpPr>
        <p:spPr>
          <a:xfrm>
            <a:off x="591127" y="4325372"/>
            <a:ext cx="6234658" cy="719703"/>
          </a:xfrm>
          <a:prstGeom prst="rect">
            <a:avLst/>
          </a:prstGeom>
          <a:solidFill>
            <a:srgbClr val="26AA5F"/>
          </a:solidFill>
        </p:spPr>
        <p:txBody>
          <a:bodyPr lIns="144000" tIns="144000" rIns="144000" bIns="72000"/>
          <a:lstStyle>
            <a:lvl1pPr>
              <a:defRPr sz="3200" b="0" i="0" cap="all" baseline="0">
                <a:solidFill>
                  <a:schemeClr val="bg1"/>
                </a:solidFill>
                <a:latin typeface="Roboto Black" panose="02000000000000000000" pitchFamily="2" charset="0"/>
                <a:ea typeface="Roboto Black" panose="02000000000000000000" pitchFamily="2" charset="0"/>
              </a:defRPr>
            </a:lvl1pPr>
          </a:lstStyle>
          <a:p>
            <a:r>
              <a:rPr lang="de-DE" dirty="0"/>
              <a:t>EDIT MASTERTITLE FIRST LINE</a:t>
            </a:r>
          </a:p>
        </p:txBody>
      </p:sp>
      <p:sp>
        <p:nvSpPr>
          <p:cNvPr id="13" name="Textplatzhalter 4">
            <a:extLst>
              <a:ext uri="{FF2B5EF4-FFF2-40B4-BE49-F238E27FC236}">
                <a16:creationId xmlns:a16="http://schemas.microsoft.com/office/drawing/2014/main" id="{57B056C7-5AEA-C244-8DEB-F7BA8F80FC24}"/>
              </a:ext>
            </a:extLst>
          </p:cNvPr>
          <p:cNvSpPr>
            <a:spLocks noGrp="1"/>
          </p:cNvSpPr>
          <p:nvPr>
            <p:ph type="body" sz="quarter" idx="11" hasCustomPrompt="1"/>
          </p:nvPr>
        </p:nvSpPr>
        <p:spPr>
          <a:xfrm>
            <a:off x="591099" y="5045075"/>
            <a:ext cx="6631924" cy="719703"/>
          </a:xfrm>
          <a:prstGeom prst="rect">
            <a:avLst/>
          </a:prstGeom>
          <a:solidFill>
            <a:srgbClr val="85BE4C"/>
          </a:solidFill>
        </p:spPr>
        <p:txBody>
          <a:bodyPr lIns="144000" tIns="251999" rIns="144000" bIns="108000"/>
          <a:lstStyle>
            <a:lvl1pPr marL="7938" indent="0">
              <a:buNone/>
              <a:defRPr sz="3200" b="0" i="0" cap="all" baseline="0">
                <a:solidFill>
                  <a:schemeClr val="bg1"/>
                </a:solidFill>
                <a:latin typeface="Roboto Black" panose="02000000000000000000" pitchFamily="2" charset="0"/>
                <a:ea typeface="Roboto Black" panose="02000000000000000000" pitchFamily="2" charset="0"/>
              </a:defRPr>
            </a:lvl1pPr>
            <a:lvl2pPr>
              <a:defRPr sz="3200" b="1" i="0">
                <a:solidFill>
                  <a:schemeClr val="bg1"/>
                </a:solidFill>
                <a:latin typeface="Roboto Black" panose="02000000000000000000" pitchFamily="2" charset="0"/>
                <a:ea typeface="Roboto Black" panose="02000000000000000000" pitchFamily="2" charset="0"/>
              </a:defRPr>
            </a:lvl2pPr>
            <a:lvl3pPr>
              <a:defRPr sz="3200" b="1" i="0">
                <a:solidFill>
                  <a:schemeClr val="bg1"/>
                </a:solidFill>
                <a:latin typeface="Roboto Black" panose="02000000000000000000" pitchFamily="2" charset="0"/>
                <a:ea typeface="Roboto Black" panose="02000000000000000000" pitchFamily="2" charset="0"/>
              </a:defRPr>
            </a:lvl3pPr>
            <a:lvl4pPr>
              <a:defRPr sz="3200" b="1" i="0">
                <a:solidFill>
                  <a:schemeClr val="bg1"/>
                </a:solidFill>
                <a:latin typeface="Roboto Black" panose="02000000000000000000" pitchFamily="2" charset="0"/>
                <a:ea typeface="Roboto Black" panose="02000000000000000000" pitchFamily="2" charset="0"/>
              </a:defRPr>
            </a:lvl4pPr>
            <a:lvl5pPr>
              <a:defRPr sz="3200" b="1" i="0">
                <a:solidFill>
                  <a:schemeClr val="bg1"/>
                </a:solidFill>
                <a:latin typeface="Roboto Black" panose="02000000000000000000" pitchFamily="2" charset="0"/>
                <a:ea typeface="Roboto Black" panose="02000000000000000000" pitchFamily="2" charset="0"/>
              </a:defRPr>
            </a:lvl5pPr>
          </a:lstStyle>
          <a:p>
            <a:pPr lvl="0"/>
            <a:r>
              <a:rPr lang="de-DE" dirty="0"/>
              <a:t>EDIT MASTERTITLE SECOND LINE</a:t>
            </a:r>
          </a:p>
        </p:txBody>
      </p:sp>
      <p:pic>
        <p:nvPicPr>
          <p:cNvPr id="7" name="Grafik 6">
            <a:extLst>
              <a:ext uri="{FF2B5EF4-FFF2-40B4-BE49-F238E27FC236}">
                <a16:creationId xmlns:a16="http://schemas.microsoft.com/office/drawing/2014/main" id="{A2C25F0E-042F-7844-82EE-D293343A85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57839" y="6354184"/>
            <a:ext cx="698463" cy="380980"/>
          </a:xfrm>
          <a:prstGeom prst="rect">
            <a:avLst/>
          </a:prstGeom>
        </p:spPr>
      </p:pic>
      <p:pic>
        <p:nvPicPr>
          <p:cNvPr id="9" name="Bild 10" descr="EU-logo.jpg">
            <a:extLst>
              <a:ext uri="{FF2B5EF4-FFF2-40B4-BE49-F238E27FC236}">
                <a16:creationId xmlns:a16="http://schemas.microsoft.com/office/drawing/2014/main" id="{7519BC2C-8396-46DC-9470-F4D6D904F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felt 9">
            <a:extLst>
              <a:ext uri="{FF2B5EF4-FFF2-40B4-BE49-F238E27FC236}">
                <a16:creationId xmlns:a16="http://schemas.microsoft.com/office/drawing/2014/main" id="{95588465-9AD3-4328-B79D-62FE303EBD02}"/>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65635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tandard no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99640-E484-2240-9768-A2764FC25074}"/>
              </a:ext>
            </a:extLst>
          </p:cNvPr>
          <p:cNvSpPr>
            <a:spLocks noGrp="1"/>
          </p:cNvSpPr>
          <p:nvPr>
            <p:ph type="title" hasCustomPrompt="1"/>
          </p:nvPr>
        </p:nvSpPr>
        <p:spPr/>
        <p:txBody>
          <a:bodyPr/>
          <a:lstStyle/>
          <a:p>
            <a:r>
              <a:rPr lang="de-DE" dirty="0"/>
              <a:t>Edit title</a:t>
            </a:r>
          </a:p>
        </p:txBody>
      </p:sp>
      <p:sp>
        <p:nvSpPr>
          <p:cNvPr id="3" name="Inhaltsplatzhalter 2">
            <a:extLst>
              <a:ext uri="{FF2B5EF4-FFF2-40B4-BE49-F238E27FC236}">
                <a16:creationId xmlns:a16="http://schemas.microsoft.com/office/drawing/2014/main" id="{92D5E831-93C2-2C4E-88F8-F25F1F004466}"/>
              </a:ext>
            </a:extLst>
          </p:cNvPr>
          <p:cNvSpPr>
            <a:spLocks noGrp="1"/>
          </p:cNvSpPr>
          <p:nvPr>
            <p:ph idx="1" hasCustomPrompt="1"/>
          </p:nvPr>
        </p:nvSpPr>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67B1533B-A5B9-9B49-8D0F-B42B1D0A5F8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73148" y="6330279"/>
            <a:ext cx="698463" cy="380980"/>
          </a:xfrm>
          <a:prstGeom prst="rect">
            <a:avLst/>
          </a:prstGeom>
        </p:spPr>
      </p:pic>
      <p:pic>
        <p:nvPicPr>
          <p:cNvPr id="8" name="Bild 10" descr="EU-logo.jpg">
            <a:extLst>
              <a:ext uri="{FF2B5EF4-FFF2-40B4-BE49-F238E27FC236}">
                <a16:creationId xmlns:a16="http://schemas.microsoft.com/office/drawing/2014/main" id="{3F817C77-045B-40BC-99B9-95556884262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felt 8">
            <a:extLst>
              <a:ext uri="{FF2B5EF4-FFF2-40B4-BE49-F238E27FC236}">
                <a16:creationId xmlns:a16="http://schemas.microsoft.com/office/drawing/2014/main" id="{36362381-A29F-4E20-8B9B-25B2954DE303}"/>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11485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p:spPr>
        <p:txBody>
          <a:bodyPr/>
          <a:lstStyle>
            <a:lvl1pPr>
              <a:spcAft>
                <a:spcPts val="1600"/>
              </a:spcAft>
              <a:defRPr/>
            </a:lvl1pPr>
          </a:lstStyle>
          <a:p>
            <a:pPr lvl="0"/>
            <a:r>
              <a:rPr lang="de-DE" dirty="0"/>
              <a:t>Edit Text</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CD209F1A-4AF3-154A-963A-94C7D90D564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28811" y="6370905"/>
            <a:ext cx="698463" cy="380980"/>
          </a:xfrm>
          <a:prstGeom prst="rect">
            <a:avLst/>
          </a:prstGeom>
        </p:spPr>
      </p:pic>
      <p:pic>
        <p:nvPicPr>
          <p:cNvPr id="10" name="Bild 10" descr="EU-logo.jpg">
            <a:extLst>
              <a:ext uri="{FF2B5EF4-FFF2-40B4-BE49-F238E27FC236}">
                <a16:creationId xmlns:a16="http://schemas.microsoft.com/office/drawing/2014/main" id="{43C29A18-7396-4DBB-8E8F-1B9429FADC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A5869F9F-C16B-4C79-9E43-A1D71D76EF6A}"/>
              </a:ext>
            </a:extLst>
          </p:cNvPr>
          <p:cNvSpPr txBox="1"/>
          <p:nvPr userDrawn="1"/>
        </p:nvSpPr>
        <p:spPr>
          <a:xfrm>
            <a:off x="1463060" y="6169756"/>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325444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Compar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a:solidFill>
            <a:srgbClr val="2FAA5C"/>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9146044" y="6394527"/>
            <a:ext cx="2743200"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sp>
        <p:nvSpPr>
          <p:cNvPr id="10" name="Inhaltsplatzhalter 2">
            <a:extLst>
              <a:ext uri="{FF2B5EF4-FFF2-40B4-BE49-F238E27FC236}">
                <a16:creationId xmlns:a16="http://schemas.microsoft.com/office/drawing/2014/main" id="{B26CE6C9-FE93-044B-BC09-64962AE02AAC}"/>
              </a:ext>
            </a:extLst>
          </p:cNvPr>
          <p:cNvSpPr>
            <a:spLocks noGrp="1"/>
          </p:cNvSpPr>
          <p:nvPr>
            <p:ph sz="half" idx="13" hasCustomPrompt="1"/>
          </p:nvPr>
        </p:nvSpPr>
        <p:spPr>
          <a:xfrm>
            <a:off x="6266022" y="1825625"/>
            <a:ext cx="5304862" cy="4351338"/>
          </a:xfrm>
          <a:solidFill>
            <a:srgbClr val="B9D043"/>
          </a:solidFill>
        </p:spPr>
        <p:txBody>
          <a:bodyPr lIns="180000" tIns="180000" bIns="108000"/>
          <a:lstStyle>
            <a:lvl1pPr marL="230188" indent="-222250">
              <a:lnSpc>
                <a:spcPts val="2400"/>
              </a:lnSpc>
              <a:spcAft>
                <a:spcPts val="1600"/>
              </a:spcAft>
              <a:buClr>
                <a:schemeClr val="bg1"/>
              </a:buClr>
              <a:buFont typeface="Arial" panose="020B0604020202020204" pitchFamily="34" charset="0"/>
              <a:buChar char="•"/>
              <a:tabLst/>
              <a:defRPr sz="1800">
                <a:solidFill>
                  <a:schemeClr val="bg1"/>
                </a:solidFill>
              </a:defRPr>
            </a:lvl1pPr>
            <a:lvl2pPr marL="585788" indent="-230188">
              <a:buClr>
                <a:schemeClr val="bg1"/>
              </a:buClr>
              <a:buFont typeface="Arial" panose="020B0604020202020204" pitchFamily="34" charset="0"/>
              <a:buChar char="•"/>
              <a:tabLst/>
              <a:defRPr sz="1600">
                <a:solidFill>
                  <a:schemeClr val="bg1"/>
                </a:solidFill>
              </a:defRPr>
            </a:lvl2pPr>
            <a:lvl3pPr marL="914400" indent="0">
              <a:buClr>
                <a:schemeClr val="bg1"/>
              </a:buClr>
              <a:buFont typeface="Arial" panose="020B0604020202020204" pitchFamily="34" charset="0"/>
              <a:buNone/>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de-DE" dirty="0"/>
              <a:t>Edit Text</a:t>
            </a:r>
          </a:p>
          <a:p>
            <a:pPr lvl="1"/>
            <a:r>
              <a:rPr lang="de-DE" dirty="0"/>
              <a:t>Zweite Ebene</a:t>
            </a:r>
          </a:p>
          <a:p>
            <a:pPr lvl="2"/>
            <a:endParaRPr lang="de-DE" dirty="0"/>
          </a:p>
        </p:txBody>
      </p:sp>
      <p:pic>
        <p:nvPicPr>
          <p:cNvPr id="7" name="Grafik 6">
            <a:extLst>
              <a:ext uri="{FF2B5EF4-FFF2-40B4-BE49-F238E27FC236}">
                <a16:creationId xmlns:a16="http://schemas.microsoft.com/office/drawing/2014/main" id="{C66C21D9-8B8B-0F4C-9E1F-497C8C25B3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51096" y="6370905"/>
            <a:ext cx="698463" cy="380980"/>
          </a:xfrm>
          <a:prstGeom prst="rect">
            <a:avLst/>
          </a:prstGeom>
        </p:spPr>
      </p:pic>
      <p:pic>
        <p:nvPicPr>
          <p:cNvPr id="8" name="Bild 10" descr="EU-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47023" y="110807"/>
            <a:ext cx="5080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93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Highlight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2A80D-5018-8246-A51A-505A4890492E}"/>
              </a:ext>
            </a:extLst>
          </p:cNvPr>
          <p:cNvSpPr>
            <a:spLocks noGrp="1"/>
          </p:cNvSpPr>
          <p:nvPr>
            <p:ph type="title" hasCustomPrompt="1"/>
          </p:nvPr>
        </p:nvSpPr>
        <p:spPr/>
        <p:txBody>
          <a:bodyPr/>
          <a:lstStyle>
            <a:lvl1pPr>
              <a:defRPr/>
            </a:lvl1pPr>
          </a:lstStyle>
          <a:p>
            <a:r>
              <a:rPr lang="de-DE" dirty="0"/>
              <a:t>Edit title</a:t>
            </a:r>
          </a:p>
        </p:txBody>
      </p:sp>
      <p:sp>
        <p:nvSpPr>
          <p:cNvPr id="3" name="Inhaltsplatzhalter 2">
            <a:extLst>
              <a:ext uri="{FF2B5EF4-FFF2-40B4-BE49-F238E27FC236}">
                <a16:creationId xmlns:a16="http://schemas.microsoft.com/office/drawing/2014/main" id="{25F8FB9F-5501-B14E-9B67-3F6383682A98}"/>
              </a:ext>
            </a:extLst>
          </p:cNvPr>
          <p:cNvSpPr>
            <a:spLocks noGrp="1"/>
          </p:cNvSpPr>
          <p:nvPr>
            <p:ph sz="half" idx="1" hasCustomPrompt="1"/>
          </p:nvPr>
        </p:nvSpPr>
        <p:spPr>
          <a:xfrm>
            <a:off x="591127" y="1825625"/>
            <a:ext cx="5304862" cy="4351338"/>
          </a:xfrm>
        </p:spPr>
        <p:txBody>
          <a:bodyPr/>
          <a:lstStyle>
            <a:lvl1pPr marL="7938" indent="0">
              <a:lnSpc>
                <a:spcPts val="2600"/>
              </a:lnSpc>
              <a:spcAft>
                <a:spcPts val="1600"/>
              </a:spcAft>
              <a:buFontTx/>
              <a:buNone/>
              <a:defRPr sz="1800" baseline="0">
                <a:latin typeface="Roboto" panose="02000000000000000000" pitchFamily="2" charset="0"/>
              </a:defRPr>
            </a:lvl1pPr>
            <a:lvl2pPr>
              <a:defRPr sz="1800" baseline="0"/>
            </a:lvl2pPr>
            <a:lvl3pPr>
              <a:defRPr sz="1800" baseline="0"/>
            </a:lvl3pPr>
            <a:lvl4pPr>
              <a:defRPr sz="1800" baseline="0"/>
            </a:lvl4pPr>
            <a:lvl5pPr>
              <a:defRPr sz="1800" baseline="0"/>
            </a:lvl5pPr>
          </a:lstStyle>
          <a:p>
            <a:pPr lvl="0"/>
            <a:r>
              <a:rPr lang="de-DE" dirty="0"/>
              <a:t>Edit Text</a:t>
            </a:r>
          </a:p>
        </p:txBody>
      </p:sp>
      <p:sp>
        <p:nvSpPr>
          <p:cNvPr id="4" name="Inhaltsplatzhalter 3">
            <a:extLst>
              <a:ext uri="{FF2B5EF4-FFF2-40B4-BE49-F238E27FC236}">
                <a16:creationId xmlns:a16="http://schemas.microsoft.com/office/drawing/2014/main" id="{90B5CD19-A61F-5647-9625-5AB12FDC7B3B}"/>
              </a:ext>
            </a:extLst>
          </p:cNvPr>
          <p:cNvSpPr>
            <a:spLocks noGrp="1"/>
          </p:cNvSpPr>
          <p:nvPr>
            <p:ph sz="half" idx="2" hasCustomPrompt="1"/>
          </p:nvPr>
        </p:nvSpPr>
        <p:spPr>
          <a:xfrm>
            <a:off x="6266747" y="1825625"/>
            <a:ext cx="5304863" cy="4351338"/>
          </a:xfrm>
          <a:solidFill>
            <a:srgbClr val="F5F5F5"/>
          </a:solidFill>
        </p:spPr>
        <p:txBody>
          <a:bodyPr lIns="216000" tIns="216000" rIns="216000"/>
          <a:lstStyle>
            <a:lvl1pPr>
              <a:lnSpc>
                <a:spcPts val="2600"/>
              </a:lnSpc>
              <a:spcAft>
                <a:spcPts val="1200"/>
              </a:spcAft>
              <a:defRPr sz="1800"/>
            </a:lvl1pPr>
          </a:lstStyle>
          <a:p>
            <a:pPr lvl="0"/>
            <a:r>
              <a:rPr lang="de-DE" dirty="0"/>
              <a:t>Edit Text</a:t>
            </a:r>
          </a:p>
          <a:p>
            <a:pPr lvl="1"/>
            <a:r>
              <a:rPr lang="de-DE" dirty="0"/>
              <a:t>Zweite Ebene</a:t>
            </a:r>
          </a:p>
          <a:p>
            <a:pPr lvl="2"/>
            <a:r>
              <a:rPr lang="de-DE" dirty="0"/>
              <a:t>Dritte Ebene</a:t>
            </a:r>
          </a:p>
        </p:txBody>
      </p:sp>
      <p:sp>
        <p:nvSpPr>
          <p:cNvPr id="9" name="Foliennummernplatzhalter 5">
            <a:extLst>
              <a:ext uri="{FF2B5EF4-FFF2-40B4-BE49-F238E27FC236}">
                <a16:creationId xmlns:a16="http://schemas.microsoft.com/office/drawing/2014/main" id="{51F8BCDB-D283-DD45-8912-C05669CEBF82}"/>
              </a:ext>
            </a:extLst>
          </p:cNvPr>
          <p:cNvSpPr>
            <a:spLocks noGrp="1"/>
          </p:cNvSpPr>
          <p:nvPr>
            <p:ph type="sldNum" sz="quarter" idx="12"/>
          </p:nvPr>
        </p:nvSpPr>
        <p:spPr>
          <a:xfrm>
            <a:off x="5832273" y="6364632"/>
            <a:ext cx="510044" cy="365125"/>
          </a:xfrm>
          <a:prstGeom prst="rect">
            <a:avLst/>
          </a:prstGeom>
        </p:spPr>
        <p:txBody>
          <a:bodyPr/>
          <a:lstStyle>
            <a:lvl1pPr algn="r">
              <a:defRPr sz="1000" baseline="0">
                <a:solidFill>
                  <a:srgbClr val="91C33F"/>
                </a:solidFill>
                <a:latin typeface="Roboto" panose="02000000000000000000" pitchFamily="2" charset="0"/>
              </a:defRPr>
            </a:lvl1pPr>
          </a:lstStyle>
          <a:p>
            <a:fld id="{03493DDB-4007-DA47-80CB-0ED21D6E3CF6}" type="slidenum">
              <a:rPr lang="de-DE" smtClean="0"/>
              <a:pPr/>
              <a:t>‹nr.›</a:t>
            </a:fld>
            <a:endParaRPr lang="de-DE" dirty="0"/>
          </a:p>
        </p:txBody>
      </p:sp>
      <p:pic>
        <p:nvPicPr>
          <p:cNvPr id="7" name="Grafik 6">
            <a:extLst>
              <a:ext uri="{FF2B5EF4-FFF2-40B4-BE49-F238E27FC236}">
                <a16:creationId xmlns:a16="http://schemas.microsoft.com/office/drawing/2014/main" id="{C2CF4602-F8A0-C34A-A034-4B62ECD820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74477" y="6392794"/>
            <a:ext cx="698463" cy="380980"/>
          </a:xfrm>
          <a:prstGeom prst="rect">
            <a:avLst/>
          </a:prstGeom>
        </p:spPr>
      </p:pic>
      <p:pic>
        <p:nvPicPr>
          <p:cNvPr id="10" name="Bild 10" descr="EU-logo.jpg">
            <a:extLst>
              <a:ext uri="{FF2B5EF4-FFF2-40B4-BE49-F238E27FC236}">
                <a16:creationId xmlns:a16="http://schemas.microsoft.com/office/drawing/2014/main" id="{40DB6EF1-725D-491A-B748-017900C962E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9867" y="6169756"/>
            <a:ext cx="873193" cy="5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a:extLst>
              <a:ext uri="{FF2B5EF4-FFF2-40B4-BE49-F238E27FC236}">
                <a16:creationId xmlns:a16="http://schemas.microsoft.com/office/drawing/2014/main" id="{E4E81103-4B42-45D4-88B2-A4B87C96C7EF}"/>
              </a:ext>
            </a:extLst>
          </p:cNvPr>
          <p:cNvSpPr txBox="1"/>
          <p:nvPr userDrawn="1"/>
        </p:nvSpPr>
        <p:spPr>
          <a:xfrm>
            <a:off x="1463060" y="6147718"/>
            <a:ext cx="4905827" cy="923330"/>
          </a:xfrm>
          <a:prstGeom prst="rect">
            <a:avLst/>
          </a:prstGeom>
          <a:noFill/>
        </p:spPr>
        <p:txBody>
          <a:bodyPr wrap="square" rtlCol="0">
            <a:spAutoFit/>
          </a:bodyPr>
          <a:lstStyle/>
          <a:p>
            <a:r>
              <a:rPr lang="da-DK" sz="900" kern="1200" dirty="0">
                <a:solidFill>
                  <a:schemeClr val="tx1"/>
                </a:solidFill>
                <a:effectLst/>
                <a:latin typeface="+mn-lt"/>
                <a:ea typeface="+mn-ea"/>
                <a:cs typeface="+mn-cs"/>
              </a:rPr>
              <a:t>Label 2020-projektet har modtaget støtte fra Europæiske Union Horizon 2020 program under Grant Agreement Nr. 847062. Det fulde ansvar for indholdet ligger hos forfatterne og afspejler ikke nødvendigvis EU’s holdninger.  Hverken EASME eller EU-kommissionen er ansvarlige for brugen af informationer fra Label2020-projektet.</a:t>
            </a:r>
          </a:p>
          <a:p>
            <a:endParaRPr lang="da-DK" dirty="0"/>
          </a:p>
        </p:txBody>
      </p:sp>
    </p:spTree>
    <p:extLst>
      <p:ext uri="{BB962C8B-B14F-4D97-AF65-F5344CB8AC3E}">
        <p14:creationId xmlns:p14="http://schemas.microsoft.com/office/powerpoint/2010/main" val="251302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89A915-358C-F143-B7BF-E5511E12B236}"/>
              </a:ext>
            </a:extLst>
          </p:cNvPr>
          <p:cNvSpPr>
            <a:spLocks noGrp="1"/>
          </p:cNvSpPr>
          <p:nvPr>
            <p:ph type="title"/>
          </p:nvPr>
        </p:nvSpPr>
        <p:spPr>
          <a:xfrm>
            <a:off x="590400" y="539015"/>
            <a:ext cx="10980484" cy="1151673"/>
          </a:xfrm>
          <a:prstGeom prst="rect">
            <a:avLst/>
          </a:prstGeom>
        </p:spPr>
        <p:txBody>
          <a:bodyPr vert="horz" lIns="91440" tIns="45720" rIns="91440" bIns="45720" rtlCol="0" anchor="t" anchorCtr="0">
            <a:noAutofit/>
          </a:bodyPr>
          <a:lstStyle/>
          <a:p>
            <a:r>
              <a:rPr lang="da-DK" noProof="0"/>
              <a:t>Edit Title</a:t>
            </a:r>
          </a:p>
        </p:txBody>
      </p:sp>
      <p:sp>
        <p:nvSpPr>
          <p:cNvPr id="3" name="Textplatzhalter 2">
            <a:extLst>
              <a:ext uri="{FF2B5EF4-FFF2-40B4-BE49-F238E27FC236}">
                <a16:creationId xmlns:a16="http://schemas.microsoft.com/office/drawing/2014/main" id="{294942E4-7333-854C-A610-D6B681264408}"/>
              </a:ext>
            </a:extLst>
          </p:cNvPr>
          <p:cNvSpPr>
            <a:spLocks noGrp="1"/>
          </p:cNvSpPr>
          <p:nvPr>
            <p:ph type="body" idx="1"/>
          </p:nvPr>
        </p:nvSpPr>
        <p:spPr>
          <a:xfrm>
            <a:off x="591127" y="1825625"/>
            <a:ext cx="10980484" cy="4351338"/>
          </a:xfrm>
          <a:prstGeom prst="rect">
            <a:avLst/>
          </a:prstGeom>
        </p:spPr>
        <p:txBody>
          <a:bodyPr vert="horz" lIns="91440" tIns="45720" rIns="91440" bIns="45720" rtlCol="0">
            <a:noAutofit/>
          </a:bodyPr>
          <a:lstStyle/>
          <a:p>
            <a:pPr lvl="0"/>
            <a:r>
              <a:rPr lang="da-DK" noProof="0"/>
              <a:t>Edit Text</a:t>
            </a:r>
          </a:p>
          <a:p>
            <a:pPr lvl="1"/>
            <a:r>
              <a:rPr lang="da-DK" noProof="0"/>
              <a:t>Zweite Ebene</a:t>
            </a:r>
          </a:p>
          <a:p>
            <a:pPr lvl="2"/>
            <a:r>
              <a:rPr lang="da-DK" noProof="0"/>
              <a:t>Dritte Ebene</a:t>
            </a:r>
          </a:p>
          <a:p>
            <a:pPr lvl="3"/>
            <a:r>
              <a:rPr lang="da-DK" noProof="0"/>
              <a:t>Vierte Ebene</a:t>
            </a:r>
          </a:p>
          <a:p>
            <a:pPr lvl="4"/>
            <a:r>
              <a:rPr lang="da-DK" noProof="0"/>
              <a:t>Fünfte Ebene</a:t>
            </a:r>
          </a:p>
        </p:txBody>
      </p:sp>
    </p:spTree>
    <p:extLst>
      <p:ext uri="{BB962C8B-B14F-4D97-AF65-F5344CB8AC3E}">
        <p14:creationId xmlns:p14="http://schemas.microsoft.com/office/powerpoint/2010/main" val="275264963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9" r:id="rId4"/>
    <p:sldLayoutId id="2147483661" r:id="rId5"/>
    <p:sldLayoutId id="2147483650" r:id="rId6"/>
    <p:sldLayoutId id="2147483652" r:id="rId7"/>
    <p:sldLayoutId id="2147483667" r:id="rId8"/>
    <p:sldLayoutId id="2147483666" r:id="rId9"/>
    <p:sldLayoutId id="2147483653" r:id="rId10"/>
    <p:sldLayoutId id="2147483664" r:id="rId11"/>
    <p:sldLayoutId id="2147483665" r:id="rId12"/>
    <p:sldLayoutId id="2147483662" r:id="rId13"/>
    <p:sldLayoutId id="2147483669" r:id="rId14"/>
    <p:sldLayoutId id="2147483654" r:id="rId15"/>
    <p:sldLayoutId id="2147483668" r:id="rId16"/>
    <p:sldLayoutId id="2147483655" r:id="rId17"/>
  </p:sldLayoutIdLst>
  <p:hf hdr="0" ftr="0" dt="0"/>
  <p:txStyles>
    <p:titleStyle>
      <a:lvl1pPr algn="l" defTabSz="914400" rtl="0" eaLnBrk="1" latinLnBrk="0" hangingPunct="1">
        <a:lnSpc>
          <a:spcPct val="90000"/>
        </a:lnSpc>
        <a:spcBef>
          <a:spcPct val="0"/>
        </a:spcBef>
        <a:buNone/>
        <a:defRPr sz="3200" kern="1200" cap="all" baseline="0">
          <a:solidFill>
            <a:srgbClr val="26AA5F"/>
          </a:solidFill>
          <a:latin typeface="Roboto Light" panose="02000000000000000000" pitchFamily="2" charset="0"/>
          <a:ea typeface="+mj-ea"/>
          <a:cs typeface="+mj-cs"/>
        </a:defRPr>
      </a:lvl1pPr>
    </p:titleStyle>
    <p:bodyStyle>
      <a:lvl1pPr marL="312738" indent="-304800" algn="l" defTabSz="914400" rtl="0" eaLnBrk="1" latinLnBrk="0" hangingPunct="1">
        <a:lnSpc>
          <a:spcPts val="2600"/>
        </a:lnSpc>
        <a:spcBef>
          <a:spcPts val="0"/>
        </a:spcBef>
        <a:spcAft>
          <a:spcPts val="1600"/>
        </a:spcAft>
        <a:buFontTx/>
        <a:buBlip>
          <a:blip r:embed="rId19">
            <a:extLst>
              <a:ext uri="{96DAC541-7B7A-43D3-8B79-37D633B846F1}">
                <asvg:svgBlip xmlns:asvg="http://schemas.microsoft.com/office/drawing/2016/SVG/main" r:embed="rId20"/>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A4EEC-8F21-411B-949C-B0615E3D79CC}" type="slidenum">
              <a:rPr lang="de-AT" smtClean="0"/>
              <a:t>‹nr.›</a:t>
            </a:fld>
            <a:endParaRPr lang="de-AT"/>
          </a:p>
        </p:txBody>
      </p:sp>
    </p:spTree>
    <p:extLst>
      <p:ext uri="{BB962C8B-B14F-4D97-AF65-F5344CB8AC3E}">
        <p14:creationId xmlns:p14="http://schemas.microsoft.com/office/powerpoint/2010/main" val="30304569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www.label2020.d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A1CEA2DC-0F76-D148-A8C4-6E69D19476A2}"/>
              </a:ext>
            </a:extLst>
          </p:cNvPr>
          <p:cNvPicPr>
            <a:picLocks noGrp="1" noChangeAspect="1"/>
          </p:cNvPicPr>
          <p:nvPr>
            <p:ph type="pic" sz="quarter" idx="13"/>
          </p:nvPr>
        </p:nvPicPr>
        <p:blipFill>
          <a:blip r:embed="rId2"/>
          <a:srcRect t="20661" b="20661"/>
          <a:stretch>
            <a:fillRect/>
          </a:stretch>
        </p:blipFill>
        <p:spPr/>
      </p:pic>
      <p:sp>
        <p:nvSpPr>
          <p:cNvPr id="3" name="Textplatzhalter 2">
            <a:extLst>
              <a:ext uri="{FF2B5EF4-FFF2-40B4-BE49-F238E27FC236}">
                <a16:creationId xmlns:a16="http://schemas.microsoft.com/office/drawing/2014/main" id="{65EF5FCA-C3DD-4444-BDF5-F847222D0B99}"/>
              </a:ext>
            </a:extLst>
          </p:cNvPr>
          <p:cNvSpPr>
            <a:spLocks noGrp="1"/>
          </p:cNvSpPr>
          <p:nvPr>
            <p:ph type="body" sz="quarter" idx="20"/>
          </p:nvPr>
        </p:nvSpPr>
        <p:spPr/>
        <p:txBody>
          <a:bodyPr/>
          <a:lstStyle/>
          <a:p>
            <a:pPr algn="ctr"/>
            <a:r>
              <a:rPr lang="de-DE" dirty="0"/>
              <a:t>			www.label2020.dk</a:t>
            </a:r>
          </a:p>
        </p:txBody>
      </p:sp>
      <p:sp>
        <p:nvSpPr>
          <p:cNvPr id="4" name="Titel 3">
            <a:extLst>
              <a:ext uri="{FF2B5EF4-FFF2-40B4-BE49-F238E27FC236}">
                <a16:creationId xmlns:a16="http://schemas.microsoft.com/office/drawing/2014/main" id="{DEE2AF1D-5E1F-2240-B962-B714CB1C02FD}"/>
              </a:ext>
            </a:extLst>
          </p:cNvPr>
          <p:cNvSpPr>
            <a:spLocks noGrp="1"/>
          </p:cNvSpPr>
          <p:nvPr>
            <p:ph type="title"/>
          </p:nvPr>
        </p:nvSpPr>
        <p:spPr>
          <a:xfrm>
            <a:off x="591097" y="4011480"/>
            <a:ext cx="6962642" cy="921735"/>
          </a:xfrm>
        </p:spPr>
        <p:txBody>
          <a:bodyPr/>
          <a:lstStyle/>
          <a:p>
            <a:r>
              <a:rPr lang="de-DE" sz="3200" dirty="0" err="1"/>
              <a:t>Det</a:t>
            </a:r>
            <a:r>
              <a:rPr lang="de-DE" sz="3200" dirty="0"/>
              <a:t> </a:t>
            </a:r>
            <a:r>
              <a:rPr lang="de-DE" sz="3200" dirty="0" err="1"/>
              <a:t>reskalerede</a:t>
            </a:r>
            <a:r>
              <a:rPr lang="de-DE" sz="3200" dirty="0"/>
              <a:t> </a:t>
            </a:r>
            <a:r>
              <a:rPr lang="de-DE" sz="3200" dirty="0" err="1"/>
              <a:t>energimærke</a:t>
            </a:r>
            <a:endParaRPr lang="de-DE" sz="3200" dirty="0"/>
          </a:p>
        </p:txBody>
      </p:sp>
      <p:sp>
        <p:nvSpPr>
          <p:cNvPr id="5" name="Textplatzhalter 4">
            <a:extLst>
              <a:ext uri="{FF2B5EF4-FFF2-40B4-BE49-F238E27FC236}">
                <a16:creationId xmlns:a16="http://schemas.microsoft.com/office/drawing/2014/main" id="{D073061C-9820-BC48-9902-806E86448CC1}"/>
              </a:ext>
            </a:extLst>
          </p:cNvPr>
          <p:cNvSpPr>
            <a:spLocks noGrp="1"/>
          </p:cNvSpPr>
          <p:nvPr>
            <p:ph type="body" sz="quarter" idx="11"/>
          </p:nvPr>
        </p:nvSpPr>
        <p:spPr>
          <a:xfrm>
            <a:off x="591067" y="4936422"/>
            <a:ext cx="8181871" cy="921735"/>
          </a:xfrm>
        </p:spPr>
        <p:txBody>
          <a:bodyPr/>
          <a:lstStyle/>
          <a:p>
            <a:r>
              <a:rPr lang="de-DE" sz="3200" dirty="0"/>
              <a:t>Kort </a:t>
            </a:r>
            <a:r>
              <a:rPr lang="de-DE" sz="3200" dirty="0" err="1"/>
              <a:t>introduktion</a:t>
            </a:r>
            <a:r>
              <a:rPr lang="de-DE" sz="3200" dirty="0"/>
              <a:t> </a:t>
            </a:r>
            <a:r>
              <a:rPr lang="de-DE" sz="3200" dirty="0" err="1"/>
              <a:t>til</a:t>
            </a:r>
            <a:r>
              <a:rPr lang="de-DE" sz="3200" dirty="0"/>
              <a:t> </a:t>
            </a:r>
            <a:r>
              <a:rPr lang="de-DE" sz="3200" dirty="0" err="1"/>
              <a:t>forhandlere</a:t>
            </a:r>
            <a:endParaRPr lang="de-DE" sz="3200" dirty="0"/>
          </a:p>
        </p:txBody>
      </p:sp>
      <p:pic>
        <p:nvPicPr>
          <p:cNvPr id="6" name="Billede 5">
            <a:extLst>
              <a:ext uri="{FF2B5EF4-FFF2-40B4-BE49-F238E27FC236}">
                <a16:creationId xmlns:a16="http://schemas.microsoft.com/office/drawing/2014/main" id="{290535B2-78DD-47F8-8F9D-E174B618629F}"/>
              </a:ext>
            </a:extLst>
          </p:cNvPr>
          <p:cNvPicPr>
            <a:picLocks noChangeAspect="1"/>
          </p:cNvPicPr>
          <p:nvPr/>
        </p:nvPicPr>
        <p:blipFill rotWithShape="1">
          <a:blip r:embed="rId3"/>
          <a:srcRect t="7812" b="18100"/>
          <a:stretch/>
        </p:blipFill>
        <p:spPr>
          <a:xfrm>
            <a:off x="590400" y="5858157"/>
            <a:ext cx="2830162" cy="818869"/>
          </a:xfrm>
          <a:prstGeom prst="rect">
            <a:avLst/>
          </a:prstGeom>
        </p:spPr>
      </p:pic>
    </p:spTree>
    <p:extLst>
      <p:ext uri="{BB962C8B-B14F-4D97-AF65-F5344CB8AC3E}">
        <p14:creationId xmlns:p14="http://schemas.microsoft.com/office/powerpoint/2010/main" val="3038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4B94BA39-4679-4312-9B87-4B966633D13D}"/>
              </a:ext>
            </a:extLst>
          </p:cNvPr>
          <p:cNvPicPr>
            <a:picLocks noChangeAspect="1"/>
          </p:cNvPicPr>
          <p:nvPr/>
        </p:nvPicPr>
        <p:blipFill rotWithShape="1">
          <a:blip r:embed="rId2"/>
          <a:srcRect t="5487" b="17955"/>
          <a:stretch/>
        </p:blipFill>
        <p:spPr>
          <a:xfrm>
            <a:off x="1800983" y="915518"/>
            <a:ext cx="5290840" cy="5250409"/>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487996" y="428300"/>
            <a:ext cx="10980484" cy="800785"/>
          </a:xfrm>
        </p:spPr>
        <p:txBody>
          <a:bodyPr/>
          <a:lstStyle/>
          <a:p>
            <a:r>
              <a:rPr lang="da-DK" dirty="0">
                <a:solidFill>
                  <a:srgbClr val="2FAA5C"/>
                </a:solidFill>
              </a:rPr>
              <a:t>Det </a:t>
            </a:r>
            <a:r>
              <a:rPr lang="da-DK" dirty="0" err="1">
                <a:solidFill>
                  <a:srgbClr val="2FAA5C"/>
                </a:solidFill>
              </a:rPr>
              <a:t>reskalerede</a:t>
            </a:r>
            <a:r>
              <a:rPr lang="da-DK" dirty="0">
                <a:solidFill>
                  <a:srgbClr val="2FAA5C"/>
                </a:solidFill>
              </a:rPr>
              <a:t> mærke for vaskemaskiner</a:t>
            </a:r>
            <a:endParaRPr lang="de-DE"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7001265" y="1229085"/>
            <a:ext cx="4570345" cy="4814792"/>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lnSpc>
                <a:spcPct val="100000"/>
              </a:lnSpc>
              <a:buFont typeface="Arial" panose="020B0604020202020204" pitchFamily="34" charset="0"/>
              <a:buChar char="•"/>
            </a:pPr>
            <a:r>
              <a:rPr lang="en-US" dirty="0" err="1">
                <a:solidFill>
                  <a:schemeClr val="bg1"/>
                </a:solidFill>
              </a:rPr>
              <a:t>Energiforbrug</a:t>
            </a:r>
            <a:r>
              <a:rPr lang="en-US" dirty="0">
                <a:solidFill>
                  <a:schemeClr val="bg1"/>
                </a:solidFill>
              </a:rPr>
              <a:t> pr. 100 </a:t>
            </a:r>
            <a:r>
              <a:rPr lang="en-US" dirty="0" err="1">
                <a:solidFill>
                  <a:schemeClr val="bg1"/>
                </a:solidFill>
              </a:rPr>
              <a:t>cykler</a:t>
            </a:r>
            <a:endParaRPr lang="en-US" dirty="0">
              <a:solidFill>
                <a:schemeClr val="bg1"/>
              </a:solidFill>
            </a:endParaRPr>
          </a:p>
          <a:p>
            <a:pPr>
              <a:lnSpc>
                <a:spcPct val="100000"/>
              </a:lnSpc>
              <a:buFont typeface="Arial" panose="020B0604020202020204" pitchFamily="34" charset="0"/>
              <a:buChar char="•"/>
            </a:pPr>
            <a:r>
              <a:rPr lang="en-US" dirty="0" err="1">
                <a:solidFill>
                  <a:schemeClr val="bg1"/>
                </a:solidFill>
              </a:rPr>
              <a:t>Nominel</a:t>
            </a:r>
            <a:r>
              <a:rPr lang="en-US" dirty="0">
                <a:solidFill>
                  <a:schemeClr val="bg1"/>
                </a:solidFill>
              </a:rPr>
              <a:t> </a:t>
            </a:r>
            <a:r>
              <a:rPr lang="en-US" dirty="0" err="1">
                <a:solidFill>
                  <a:schemeClr val="bg1"/>
                </a:solidFill>
              </a:rPr>
              <a:t>kapacitet</a:t>
            </a:r>
            <a:r>
              <a:rPr lang="en-US" dirty="0">
                <a:solidFill>
                  <a:schemeClr val="bg1"/>
                </a:solidFill>
              </a:rPr>
              <a:t> for “Eco 40-60” program</a:t>
            </a:r>
          </a:p>
          <a:p>
            <a:pPr>
              <a:lnSpc>
                <a:spcPct val="100000"/>
              </a:lnSpc>
              <a:buFont typeface="Arial" panose="020B0604020202020204" pitchFamily="34" charset="0"/>
              <a:buChar char="•"/>
            </a:pPr>
            <a:r>
              <a:rPr lang="en-US" dirty="0" err="1">
                <a:solidFill>
                  <a:schemeClr val="bg1"/>
                </a:solidFill>
              </a:rPr>
              <a:t>Vandforbrug</a:t>
            </a:r>
            <a:r>
              <a:rPr lang="en-US" dirty="0">
                <a:solidFill>
                  <a:schemeClr val="bg1"/>
                </a:solidFill>
              </a:rPr>
              <a:t> pr. </a:t>
            </a:r>
            <a:r>
              <a:rPr lang="en-US" dirty="0" err="1">
                <a:solidFill>
                  <a:schemeClr val="bg1"/>
                </a:solidFill>
              </a:rPr>
              <a:t>vaskecyklus</a:t>
            </a:r>
            <a:endParaRPr lang="en-US" dirty="0">
              <a:solidFill>
                <a:schemeClr val="bg1"/>
              </a:solidFill>
            </a:endParaRPr>
          </a:p>
          <a:p>
            <a:pPr>
              <a:buFont typeface="Arial" panose="020B0604020202020204" pitchFamily="34" charset="0"/>
              <a:buChar char="•"/>
            </a:pPr>
            <a:r>
              <a:rPr lang="da-DK" dirty="0">
                <a:solidFill>
                  <a:schemeClr val="bg1"/>
                </a:solidFill>
              </a:rPr>
              <a:t>En klasse for støjniveauet, som gør sammenligning af støjniveau nemmere</a:t>
            </a:r>
          </a:p>
          <a:p>
            <a:pPr>
              <a:buFont typeface="Arial" panose="020B0604020202020204" pitchFamily="34" charset="0"/>
              <a:buChar char="•"/>
            </a:pPr>
            <a:r>
              <a:rPr lang="en-US" dirty="0" err="1">
                <a:solidFill>
                  <a:schemeClr val="bg1"/>
                </a:solidFill>
              </a:rPr>
              <a:t>Varigheden</a:t>
            </a:r>
            <a:r>
              <a:rPr lang="en-US" dirty="0">
                <a:solidFill>
                  <a:schemeClr val="bg1"/>
                </a:solidFill>
              </a:rPr>
              <a:t> </a:t>
            </a:r>
            <a:r>
              <a:rPr lang="en-US" dirty="0" err="1">
                <a:solidFill>
                  <a:schemeClr val="bg1"/>
                </a:solidFill>
              </a:rPr>
              <a:t>af</a:t>
            </a:r>
            <a:r>
              <a:rPr lang="en-US" dirty="0">
                <a:solidFill>
                  <a:schemeClr val="bg1"/>
                </a:solidFill>
              </a:rPr>
              <a:t> “Eco 40-60” </a:t>
            </a:r>
            <a:r>
              <a:rPr lang="en-US" dirty="0" err="1">
                <a:solidFill>
                  <a:schemeClr val="bg1"/>
                </a:solidFill>
              </a:rPr>
              <a:t>programmet</a:t>
            </a:r>
            <a:endParaRPr lang="en-US" dirty="0">
              <a:solidFill>
                <a:schemeClr val="bg1"/>
              </a:solidFill>
            </a:endParaRPr>
          </a:p>
          <a:p>
            <a:pPr marL="7938" indent="0">
              <a:buNone/>
            </a:pPr>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454836" y="1339800"/>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nvPicPr>
        <p:blipFill>
          <a:blip r:embed="rId5"/>
          <a:stretch>
            <a:fillRect/>
          </a:stretch>
        </p:blipFill>
        <p:spPr>
          <a:xfrm>
            <a:off x="591127" y="1567848"/>
            <a:ext cx="1057456" cy="2195442"/>
          </a:xfrm>
          <a:prstGeom prst="rect">
            <a:avLst/>
          </a:prstGeom>
        </p:spPr>
      </p:pic>
      <p:sp>
        <p:nvSpPr>
          <p:cNvPr id="51" name="Textfeld 25"/>
          <p:cNvSpPr txBox="1"/>
          <p:nvPr/>
        </p:nvSpPr>
        <p:spPr>
          <a:xfrm>
            <a:off x="497739" y="1180134"/>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Roboto" panose="02000000000000000000" pitchFamily="2" charset="0"/>
                <a:ea typeface="Roboto" panose="02000000000000000000" pitchFamily="2" charset="0"/>
              </a:rPr>
              <a:t>Det </a:t>
            </a:r>
            <a:r>
              <a:rPr lang="en-GB" sz="1200" dirty="0" err="1">
                <a:solidFill>
                  <a:schemeClr val="bg1"/>
                </a:solidFill>
                <a:latin typeface="Roboto" panose="02000000000000000000" pitchFamily="2" charset="0"/>
                <a:ea typeface="Roboto" panose="02000000000000000000" pitchFamily="2" charset="0"/>
              </a:rPr>
              <a:t>nuværende</a:t>
            </a:r>
            <a:r>
              <a:rPr lang="en-GB" sz="1200" dirty="0">
                <a:solidFill>
                  <a:schemeClr val="bg1"/>
                </a:solidFill>
                <a:latin typeface="Roboto" panose="02000000000000000000" pitchFamily="2" charset="0"/>
                <a:ea typeface="Roboto" panose="02000000000000000000" pitchFamily="2" charset="0"/>
              </a:rPr>
              <a:t> </a:t>
            </a:r>
            <a:r>
              <a:rPr lang="en-GB" sz="1200" dirty="0" err="1">
                <a:solidFill>
                  <a:schemeClr val="bg1"/>
                </a:solidFill>
                <a:latin typeface="Roboto" panose="02000000000000000000" pitchFamily="2" charset="0"/>
                <a:ea typeface="Roboto" panose="02000000000000000000" pitchFamily="2" charset="0"/>
              </a:rPr>
              <a:t>mærke</a:t>
            </a: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1197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DC23897B-E00F-4ED8-94B5-766CC6E197DC}"/>
              </a:ext>
            </a:extLst>
          </p:cNvPr>
          <p:cNvPicPr>
            <a:picLocks noChangeAspect="1"/>
          </p:cNvPicPr>
          <p:nvPr/>
        </p:nvPicPr>
        <p:blipFill rotWithShape="1">
          <a:blip r:embed="rId2"/>
          <a:srcRect t="7400" b="24014"/>
          <a:stretch/>
        </p:blipFill>
        <p:spPr>
          <a:xfrm>
            <a:off x="1879494" y="1339416"/>
            <a:ext cx="5294287" cy="4703576"/>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91126" y="321300"/>
            <a:ext cx="10980484" cy="1151673"/>
          </a:xfrm>
        </p:spPr>
        <p:txBody>
          <a:bodyPr/>
          <a:lstStyle/>
          <a:p>
            <a:r>
              <a:rPr lang="en-US" dirty="0">
                <a:solidFill>
                  <a:srgbClr val="2FAA5C"/>
                </a:solidFill>
              </a:rPr>
              <a:t>Det </a:t>
            </a:r>
            <a:r>
              <a:rPr lang="en-US" dirty="0" err="1">
                <a:solidFill>
                  <a:srgbClr val="2FAA5C"/>
                </a:solidFill>
              </a:rPr>
              <a:t>reskalerede</a:t>
            </a:r>
            <a:r>
              <a:rPr lang="en-US" dirty="0">
                <a:solidFill>
                  <a:srgbClr val="2FAA5C"/>
                </a:solidFill>
              </a:rPr>
              <a:t> </a:t>
            </a:r>
            <a:r>
              <a:rPr lang="en-US" dirty="0" err="1">
                <a:solidFill>
                  <a:srgbClr val="2FAA5C"/>
                </a:solidFill>
              </a:rPr>
              <a:t>energimærke</a:t>
            </a:r>
            <a:r>
              <a:rPr lang="en-US" dirty="0">
                <a:solidFill>
                  <a:srgbClr val="2FAA5C"/>
                </a:solidFill>
              </a:rPr>
              <a:t> for </a:t>
            </a:r>
            <a:r>
              <a:rPr lang="en-US" dirty="0" err="1">
                <a:solidFill>
                  <a:srgbClr val="2FAA5C"/>
                </a:solidFill>
              </a:rPr>
              <a:t>kombinerede</a:t>
            </a:r>
            <a:r>
              <a:rPr lang="en-US" dirty="0">
                <a:solidFill>
                  <a:srgbClr val="2FAA5C"/>
                </a:solidFill>
              </a:rPr>
              <a:t> </a:t>
            </a:r>
            <a:r>
              <a:rPr lang="en-US" dirty="0" err="1">
                <a:solidFill>
                  <a:srgbClr val="2FAA5C"/>
                </a:solidFill>
              </a:rPr>
              <a:t>vaske</a:t>
            </a:r>
            <a:r>
              <a:rPr lang="en-US" dirty="0">
                <a:solidFill>
                  <a:srgbClr val="2FAA5C"/>
                </a:solidFill>
              </a:rPr>
              <a:t>-/</a:t>
            </a:r>
            <a:r>
              <a:rPr lang="en-US" dirty="0" err="1">
                <a:solidFill>
                  <a:srgbClr val="2FAA5C"/>
                </a:solidFill>
              </a:rPr>
              <a:t>tørremaskiner</a:t>
            </a:r>
            <a:r>
              <a:rPr lang="en-US" dirty="0">
                <a:solidFill>
                  <a:srgbClr val="2FAA5C"/>
                </a:solidFill>
              </a:rPr>
              <a:t> </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7050644" y="956301"/>
            <a:ext cx="4397829" cy="5086692"/>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lnSpc>
                <a:spcPct val="100000"/>
              </a:lnSpc>
              <a:buFont typeface="Arial" panose="020B0604020202020204" pitchFamily="34" charset="0"/>
              <a:buChar char="•"/>
            </a:pPr>
            <a:r>
              <a:rPr lang="en-US" dirty="0" err="1">
                <a:solidFill>
                  <a:schemeClr val="bg1"/>
                </a:solidFill>
              </a:rPr>
              <a:t>Energiforbrug</a:t>
            </a:r>
            <a:r>
              <a:rPr lang="en-US" dirty="0">
                <a:solidFill>
                  <a:schemeClr val="bg1"/>
                </a:solidFill>
              </a:rPr>
              <a:t> pr. 100 </a:t>
            </a:r>
            <a:r>
              <a:rPr lang="en-US" dirty="0" err="1">
                <a:solidFill>
                  <a:schemeClr val="bg1"/>
                </a:solidFill>
              </a:rPr>
              <a:t>cykler</a:t>
            </a:r>
            <a:endParaRPr lang="en-US" dirty="0">
              <a:solidFill>
                <a:schemeClr val="bg1"/>
              </a:solidFill>
            </a:endParaRPr>
          </a:p>
          <a:p>
            <a:pPr>
              <a:buFont typeface="Arial" panose="020B0604020202020204" pitchFamily="34" charset="0"/>
              <a:buChar char="•"/>
            </a:pPr>
            <a:r>
              <a:rPr lang="en-US" dirty="0" err="1">
                <a:solidFill>
                  <a:schemeClr val="bg1"/>
                </a:solidFill>
              </a:rPr>
              <a:t>Nominel</a:t>
            </a:r>
            <a:r>
              <a:rPr lang="en-US" dirty="0">
                <a:solidFill>
                  <a:schemeClr val="bg1"/>
                </a:solidFill>
              </a:rPr>
              <a:t> </a:t>
            </a:r>
            <a:r>
              <a:rPr lang="en-US" dirty="0" err="1">
                <a:solidFill>
                  <a:schemeClr val="bg1"/>
                </a:solidFill>
              </a:rPr>
              <a:t>kapacitet</a:t>
            </a:r>
            <a:r>
              <a:rPr lang="en-US" dirty="0">
                <a:solidFill>
                  <a:schemeClr val="bg1"/>
                </a:solidFill>
              </a:rPr>
              <a:t> for </a:t>
            </a:r>
            <a:r>
              <a:rPr lang="en-US" dirty="0" err="1">
                <a:solidFill>
                  <a:schemeClr val="bg1"/>
                </a:solidFill>
              </a:rPr>
              <a:t>både</a:t>
            </a:r>
            <a:r>
              <a:rPr lang="en-US" dirty="0">
                <a:solidFill>
                  <a:schemeClr val="bg1"/>
                </a:solidFill>
              </a:rPr>
              <a:t> </a:t>
            </a:r>
            <a:r>
              <a:rPr lang="en-US" dirty="0" err="1">
                <a:solidFill>
                  <a:schemeClr val="bg1"/>
                </a:solidFill>
              </a:rPr>
              <a:t>vaske</a:t>
            </a:r>
            <a:r>
              <a:rPr lang="en-US" dirty="0">
                <a:solidFill>
                  <a:schemeClr val="bg1"/>
                </a:solidFill>
              </a:rPr>
              <a:t>-/</a:t>
            </a:r>
            <a:r>
              <a:rPr lang="en-US" dirty="0" err="1">
                <a:solidFill>
                  <a:schemeClr val="bg1"/>
                </a:solidFill>
              </a:rPr>
              <a:t>tørrecyklus</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vaskecyklus</a:t>
            </a:r>
            <a:r>
              <a:rPr lang="en-US" dirty="0">
                <a:solidFill>
                  <a:schemeClr val="bg1"/>
                </a:solidFill>
              </a:rPr>
              <a:t>  </a:t>
            </a:r>
          </a:p>
          <a:p>
            <a:pPr>
              <a:buFont typeface="Arial" panose="020B0604020202020204" pitchFamily="34" charset="0"/>
              <a:buChar char="•"/>
            </a:pPr>
            <a:r>
              <a:rPr lang="en-US" dirty="0" err="1">
                <a:solidFill>
                  <a:schemeClr val="bg1"/>
                </a:solidFill>
              </a:rPr>
              <a:t>Vandforbrug</a:t>
            </a:r>
            <a:r>
              <a:rPr lang="en-US" dirty="0">
                <a:solidFill>
                  <a:schemeClr val="bg1"/>
                </a:solidFill>
              </a:rPr>
              <a:t> for </a:t>
            </a:r>
            <a:r>
              <a:rPr lang="en-US" dirty="0" err="1">
                <a:solidFill>
                  <a:schemeClr val="bg1"/>
                </a:solidFill>
              </a:rPr>
              <a:t>både</a:t>
            </a:r>
            <a:r>
              <a:rPr lang="en-US" dirty="0">
                <a:solidFill>
                  <a:schemeClr val="bg1"/>
                </a:solidFill>
              </a:rPr>
              <a:t> </a:t>
            </a:r>
            <a:r>
              <a:rPr lang="en-US" dirty="0" err="1">
                <a:solidFill>
                  <a:schemeClr val="bg1"/>
                </a:solidFill>
              </a:rPr>
              <a:t>vaske</a:t>
            </a:r>
            <a:r>
              <a:rPr lang="en-US" dirty="0">
                <a:solidFill>
                  <a:schemeClr val="bg1"/>
                </a:solidFill>
              </a:rPr>
              <a:t>-/</a:t>
            </a:r>
            <a:r>
              <a:rPr lang="en-US" dirty="0" err="1">
                <a:solidFill>
                  <a:schemeClr val="bg1"/>
                </a:solidFill>
              </a:rPr>
              <a:t>tørrecyklus</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vaskecyklus</a:t>
            </a:r>
            <a:r>
              <a:rPr lang="en-US" dirty="0">
                <a:solidFill>
                  <a:schemeClr val="bg1"/>
                </a:solidFill>
              </a:rPr>
              <a:t>  </a:t>
            </a:r>
          </a:p>
          <a:p>
            <a:pPr>
              <a:buFont typeface="Arial" panose="020B0604020202020204" pitchFamily="34" charset="0"/>
              <a:buChar char="•"/>
            </a:pPr>
            <a:r>
              <a:rPr lang="da-DK" dirty="0">
                <a:solidFill>
                  <a:schemeClr val="bg1"/>
                </a:solidFill>
              </a:rPr>
              <a:t>En klasse for støjniveauet, som gør sammenligning af støjniveau </a:t>
            </a:r>
          </a:p>
          <a:p>
            <a:pPr>
              <a:buFont typeface="Arial" panose="020B0604020202020204" pitchFamily="34" charset="0"/>
              <a:buChar char="•"/>
            </a:pPr>
            <a:r>
              <a:rPr lang="en-US" dirty="0" err="1">
                <a:solidFill>
                  <a:schemeClr val="bg1"/>
                </a:solidFill>
              </a:rPr>
              <a:t>Varigheden</a:t>
            </a:r>
            <a:r>
              <a:rPr lang="en-US" dirty="0">
                <a:solidFill>
                  <a:schemeClr val="bg1"/>
                </a:solidFill>
              </a:rPr>
              <a:t> for </a:t>
            </a:r>
            <a:r>
              <a:rPr lang="en-US" dirty="0" err="1">
                <a:solidFill>
                  <a:schemeClr val="bg1"/>
                </a:solidFill>
              </a:rPr>
              <a:t>både</a:t>
            </a:r>
            <a:r>
              <a:rPr lang="en-US" dirty="0">
                <a:solidFill>
                  <a:schemeClr val="bg1"/>
                </a:solidFill>
              </a:rPr>
              <a:t> </a:t>
            </a:r>
            <a:r>
              <a:rPr lang="en-US" dirty="0" err="1">
                <a:solidFill>
                  <a:schemeClr val="bg1"/>
                </a:solidFill>
              </a:rPr>
              <a:t>vaske</a:t>
            </a:r>
            <a:r>
              <a:rPr lang="en-US" dirty="0">
                <a:solidFill>
                  <a:schemeClr val="bg1"/>
                </a:solidFill>
              </a:rPr>
              <a:t>-/</a:t>
            </a:r>
            <a:r>
              <a:rPr lang="en-US" dirty="0" err="1">
                <a:solidFill>
                  <a:schemeClr val="bg1"/>
                </a:solidFill>
              </a:rPr>
              <a:t>tørrecyklus</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vaskecyklus</a:t>
            </a:r>
            <a:r>
              <a:rPr lang="en-US" dirty="0">
                <a:solidFill>
                  <a:schemeClr val="bg1"/>
                </a:solidFill>
              </a:rPr>
              <a:t>  </a:t>
            </a:r>
          </a:p>
          <a:p>
            <a:pPr>
              <a:buFont typeface="Arial" panose="020B0604020202020204" pitchFamily="34" charset="0"/>
              <a:buChar char="•"/>
            </a:pPr>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3" name="Grafik 2"/>
          <p:cNvPicPr>
            <a:picLocks noChangeAspect="1"/>
          </p:cNvPicPr>
          <p:nvPr/>
        </p:nvPicPr>
        <p:blipFill>
          <a:blip r:embed="rId5"/>
          <a:stretch>
            <a:fillRect/>
          </a:stretch>
        </p:blipFill>
        <p:spPr>
          <a:xfrm>
            <a:off x="620389" y="1772740"/>
            <a:ext cx="1135967" cy="2271934"/>
          </a:xfrm>
          <a:prstGeom prst="rect">
            <a:avLst/>
          </a:prstGeom>
        </p:spPr>
      </p:pic>
      <p:sp>
        <p:nvSpPr>
          <p:cNvPr id="42" name="Textfeld 25"/>
          <p:cNvSpPr txBox="1"/>
          <p:nvPr/>
        </p:nvSpPr>
        <p:spPr>
          <a:xfrm>
            <a:off x="620390" y="1395803"/>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Roboto" panose="02000000000000000000" pitchFamily="2" charset="0"/>
                <a:ea typeface="Roboto" panose="02000000000000000000" pitchFamily="2" charset="0"/>
              </a:rPr>
              <a:t>Det </a:t>
            </a:r>
            <a:r>
              <a:rPr lang="en-GB" sz="1200" dirty="0" err="1">
                <a:solidFill>
                  <a:schemeClr val="bg1"/>
                </a:solidFill>
                <a:latin typeface="Roboto" panose="02000000000000000000" pitchFamily="2" charset="0"/>
                <a:ea typeface="Roboto" panose="02000000000000000000" pitchFamily="2" charset="0"/>
              </a:rPr>
              <a:t>nuværende</a:t>
            </a:r>
            <a:r>
              <a:rPr lang="en-GB" sz="1200" dirty="0">
                <a:solidFill>
                  <a:schemeClr val="bg1"/>
                </a:solidFill>
                <a:latin typeface="Roboto" panose="02000000000000000000" pitchFamily="2" charset="0"/>
                <a:ea typeface="Roboto" panose="02000000000000000000" pitchFamily="2" charset="0"/>
              </a:rPr>
              <a:t> </a:t>
            </a:r>
            <a:r>
              <a:rPr lang="en-GB" sz="1200" dirty="0" err="1">
                <a:solidFill>
                  <a:schemeClr val="bg1"/>
                </a:solidFill>
                <a:latin typeface="Roboto" panose="02000000000000000000" pitchFamily="2" charset="0"/>
                <a:ea typeface="Roboto" panose="02000000000000000000" pitchFamily="2" charset="0"/>
              </a:rPr>
              <a:t>mærke</a:t>
            </a: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3123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4BDE9561-98D7-4034-97C7-D88D468FCB4B}"/>
              </a:ext>
            </a:extLst>
          </p:cNvPr>
          <p:cNvPicPr>
            <a:picLocks noChangeAspect="1"/>
          </p:cNvPicPr>
          <p:nvPr/>
        </p:nvPicPr>
        <p:blipFill rotWithShape="1">
          <a:blip r:embed="rId2"/>
          <a:srcRect t="6244" b="24872"/>
          <a:stretch/>
        </p:blipFill>
        <p:spPr>
          <a:xfrm>
            <a:off x="1752991" y="1426460"/>
            <a:ext cx="5294287" cy="4724042"/>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405747" y="490701"/>
            <a:ext cx="10980484" cy="1151673"/>
          </a:xfrm>
        </p:spPr>
        <p:txBody>
          <a:bodyPr/>
          <a:lstStyle/>
          <a:p>
            <a:r>
              <a:rPr lang="en-US" dirty="0">
                <a:solidFill>
                  <a:srgbClr val="2FAA5C"/>
                </a:solidFill>
              </a:rPr>
              <a:t>Det </a:t>
            </a:r>
            <a:r>
              <a:rPr lang="en-US" dirty="0" err="1">
                <a:solidFill>
                  <a:srgbClr val="2FAA5C"/>
                </a:solidFill>
              </a:rPr>
              <a:t>reskalerede</a:t>
            </a:r>
            <a:r>
              <a:rPr lang="en-US" dirty="0">
                <a:solidFill>
                  <a:srgbClr val="2FAA5C"/>
                </a:solidFill>
              </a:rPr>
              <a:t> </a:t>
            </a:r>
            <a:r>
              <a:rPr lang="en-US" dirty="0" err="1">
                <a:solidFill>
                  <a:srgbClr val="2FAA5C"/>
                </a:solidFill>
              </a:rPr>
              <a:t>energimærke</a:t>
            </a:r>
            <a:r>
              <a:rPr lang="en-US" dirty="0">
                <a:solidFill>
                  <a:srgbClr val="2FAA5C"/>
                </a:solidFill>
              </a:rPr>
              <a:t> for </a:t>
            </a:r>
            <a:r>
              <a:rPr lang="en-US" dirty="0" err="1">
                <a:solidFill>
                  <a:srgbClr val="2FAA5C"/>
                </a:solidFill>
              </a:rPr>
              <a:t>fjernsyn</a:t>
            </a:r>
            <a:r>
              <a:rPr lang="en-US" dirty="0">
                <a:solidFill>
                  <a:srgbClr val="2FAA5C"/>
                </a:solidFill>
              </a:rPr>
              <a:t> </a:t>
            </a:r>
            <a:r>
              <a:rPr lang="en-US" dirty="0" err="1">
                <a:solidFill>
                  <a:srgbClr val="2FAA5C"/>
                </a:solidFill>
              </a:rPr>
              <a:t>og</a:t>
            </a:r>
            <a:r>
              <a:rPr lang="en-US" dirty="0">
                <a:solidFill>
                  <a:srgbClr val="2FAA5C"/>
                </a:solidFill>
              </a:rPr>
              <a:t> </a:t>
            </a:r>
            <a:r>
              <a:rPr lang="en-US" dirty="0" err="1">
                <a:solidFill>
                  <a:srgbClr val="2FAA5C"/>
                </a:solidFill>
              </a:rPr>
              <a:t>elektroniske</a:t>
            </a:r>
            <a:r>
              <a:rPr lang="en-US" dirty="0">
                <a:solidFill>
                  <a:srgbClr val="2FAA5C"/>
                </a:solidFill>
              </a:rPr>
              <a:t> </a:t>
            </a:r>
            <a:r>
              <a:rPr lang="en-US" dirty="0" err="1">
                <a:solidFill>
                  <a:srgbClr val="2FAA5C"/>
                </a:solidFill>
              </a:rPr>
              <a:t>skærme</a:t>
            </a:r>
            <a:endParaRPr lang="en-US"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7160183" y="1299613"/>
            <a:ext cx="4354286" cy="4977736"/>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buFont typeface="Arial" panose="020B0604020202020204" pitchFamily="34" charset="0"/>
              <a:buChar char="•"/>
            </a:pPr>
            <a:r>
              <a:rPr lang="en-US" dirty="0" err="1">
                <a:solidFill>
                  <a:schemeClr val="bg1"/>
                </a:solidFill>
              </a:rPr>
              <a:t>Energiforbrug</a:t>
            </a:r>
            <a:r>
              <a:rPr lang="en-US" dirty="0">
                <a:solidFill>
                  <a:schemeClr val="bg1"/>
                </a:solidFill>
              </a:rPr>
              <a:t> for 1.000 timers </a:t>
            </a:r>
            <a:r>
              <a:rPr lang="en-US" dirty="0" err="1">
                <a:solidFill>
                  <a:schemeClr val="bg1"/>
                </a:solidFill>
              </a:rPr>
              <a:t>brug</a:t>
            </a:r>
            <a:endParaRPr lang="en-US" dirty="0">
              <a:solidFill>
                <a:schemeClr val="bg1"/>
              </a:solidFill>
            </a:endParaRPr>
          </a:p>
          <a:p>
            <a:pPr>
              <a:buFont typeface="Arial" panose="020B0604020202020204" pitchFamily="34" charset="0"/>
              <a:buChar char="•"/>
            </a:pPr>
            <a:r>
              <a:rPr lang="en-US" dirty="0" err="1">
                <a:solidFill>
                  <a:schemeClr val="bg1"/>
                </a:solidFill>
              </a:rPr>
              <a:t>Energiforbrug</a:t>
            </a:r>
            <a:r>
              <a:rPr lang="en-US" dirty="0">
                <a:solidFill>
                  <a:schemeClr val="bg1"/>
                </a:solidFill>
              </a:rPr>
              <a:t> </a:t>
            </a:r>
            <a:r>
              <a:rPr lang="en-US" dirty="0" err="1">
                <a:solidFill>
                  <a:schemeClr val="bg1"/>
                </a:solidFill>
              </a:rPr>
              <a:t>i</a:t>
            </a:r>
            <a:r>
              <a:rPr lang="en-US" dirty="0">
                <a:solidFill>
                  <a:schemeClr val="bg1"/>
                </a:solidFill>
              </a:rPr>
              <a:t> HDR </a:t>
            </a:r>
            <a:r>
              <a:rPr lang="en-US" dirty="0" err="1">
                <a:solidFill>
                  <a:schemeClr val="bg1"/>
                </a:solidFill>
              </a:rPr>
              <a:t>tilstand</a:t>
            </a:r>
            <a:r>
              <a:rPr lang="en-US" dirty="0">
                <a:solidFill>
                  <a:schemeClr val="bg1"/>
                </a:solidFill>
              </a:rPr>
              <a:t> for 1.000 timers </a:t>
            </a:r>
            <a:r>
              <a:rPr lang="en-US" dirty="0" err="1">
                <a:solidFill>
                  <a:schemeClr val="bg1"/>
                </a:solidFill>
              </a:rPr>
              <a:t>brug</a:t>
            </a:r>
            <a:endParaRPr lang="en-US" dirty="0">
              <a:solidFill>
                <a:schemeClr val="bg1"/>
              </a:solidFill>
            </a:endParaRPr>
          </a:p>
          <a:p>
            <a:pPr>
              <a:buFont typeface="Arial" panose="020B0604020202020204" pitchFamily="34" charset="0"/>
              <a:buChar char="•"/>
            </a:pPr>
            <a:r>
              <a:rPr lang="en-US" dirty="0" err="1">
                <a:solidFill>
                  <a:schemeClr val="bg1"/>
                </a:solidFill>
              </a:rPr>
              <a:t>Effekten</a:t>
            </a:r>
            <a:r>
              <a:rPr lang="en-US" dirty="0">
                <a:solidFill>
                  <a:schemeClr val="bg1"/>
                </a:solidFill>
              </a:rPr>
              <a:t> </a:t>
            </a:r>
            <a:r>
              <a:rPr lang="en-US" dirty="0" err="1">
                <a:solidFill>
                  <a:schemeClr val="bg1"/>
                </a:solidFill>
              </a:rPr>
              <a:t>i</a:t>
            </a:r>
            <a:r>
              <a:rPr lang="en-US" dirty="0">
                <a:solidFill>
                  <a:schemeClr val="bg1"/>
                </a:solidFill>
              </a:rPr>
              <a:t> watt vises </a:t>
            </a:r>
            <a:r>
              <a:rPr lang="en-US" dirty="0" err="1">
                <a:solidFill>
                  <a:schemeClr val="bg1"/>
                </a:solidFill>
              </a:rPr>
              <a:t>ikke</a:t>
            </a:r>
            <a:r>
              <a:rPr lang="en-US" dirty="0">
                <a:solidFill>
                  <a:schemeClr val="bg1"/>
                </a:solidFill>
              </a:rPr>
              <a:t> </a:t>
            </a:r>
            <a:r>
              <a:rPr lang="en-US" dirty="0" err="1">
                <a:solidFill>
                  <a:schemeClr val="bg1"/>
                </a:solidFill>
              </a:rPr>
              <a:t>længere</a:t>
            </a:r>
            <a:endParaRPr lang="en-US" dirty="0">
              <a:solidFill>
                <a:schemeClr val="bg1"/>
              </a:solidFill>
            </a:endParaRPr>
          </a:p>
          <a:p>
            <a:pPr>
              <a:buFont typeface="Arial" panose="020B0604020202020204" pitchFamily="34" charset="0"/>
              <a:buChar char="•"/>
            </a:pPr>
            <a:r>
              <a:rPr lang="en-US" dirty="0">
                <a:solidFill>
                  <a:schemeClr val="bg1"/>
                </a:solidFill>
              </a:rPr>
              <a:t>Om </a:t>
            </a:r>
            <a:r>
              <a:rPr lang="en-US" dirty="0" err="1">
                <a:solidFill>
                  <a:schemeClr val="bg1"/>
                </a:solidFill>
              </a:rPr>
              <a:t>apparatet</a:t>
            </a:r>
            <a:r>
              <a:rPr lang="en-US" dirty="0">
                <a:solidFill>
                  <a:schemeClr val="bg1"/>
                </a:solidFill>
              </a:rPr>
              <a:t> har </a:t>
            </a:r>
            <a:r>
              <a:rPr lang="en-US" dirty="0" err="1">
                <a:solidFill>
                  <a:schemeClr val="bg1"/>
                </a:solidFill>
              </a:rPr>
              <a:t>en</a:t>
            </a:r>
            <a:r>
              <a:rPr lang="en-US" dirty="0">
                <a:solidFill>
                  <a:schemeClr val="bg1"/>
                </a:solidFill>
              </a:rPr>
              <a:t> </a:t>
            </a:r>
            <a:r>
              <a:rPr lang="en-US" dirty="0" err="1">
                <a:solidFill>
                  <a:schemeClr val="bg1"/>
                </a:solidFill>
              </a:rPr>
              <a:t>fysisk</a:t>
            </a:r>
            <a:r>
              <a:rPr lang="en-US" dirty="0">
                <a:solidFill>
                  <a:schemeClr val="bg1"/>
                </a:solidFill>
              </a:rPr>
              <a:t> </a:t>
            </a:r>
            <a:r>
              <a:rPr lang="en-US" dirty="0" err="1">
                <a:solidFill>
                  <a:schemeClr val="bg1"/>
                </a:solidFill>
              </a:rPr>
              <a:t>tænd</a:t>
            </a:r>
            <a:r>
              <a:rPr lang="en-US" dirty="0">
                <a:solidFill>
                  <a:schemeClr val="bg1"/>
                </a:solidFill>
              </a:rPr>
              <a:t>/</a:t>
            </a:r>
            <a:r>
              <a:rPr lang="en-US" dirty="0" err="1">
                <a:solidFill>
                  <a:schemeClr val="bg1"/>
                </a:solidFill>
              </a:rPr>
              <a:t>sluk</a:t>
            </a:r>
            <a:r>
              <a:rPr lang="en-US" dirty="0">
                <a:solidFill>
                  <a:schemeClr val="bg1"/>
                </a:solidFill>
              </a:rPr>
              <a:t> knap vises </a:t>
            </a:r>
            <a:r>
              <a:rPr lang="en-US" dirty="0" err="1">
                <a:solidFill>
                  <a:schemeClr val="bg1"/>
                </a:solidFill>
              </a:rPr>
              <a:t>ikke</a:t>
            </a:r>
            <a:r>
              <a:rPr lang="en-US" dirty="0">
                <a:solidFill>
                  <a:schemeClr val="bg1"/>
                </a:solidFill>
              </a:rPr>
              <a:t> </a:t>
            </a:r>
            <a:r>
              <a:rPr lang="en-US" dirty="0" err="1">
                <a:solidFill>
                  <a:schemeClr val="bg1"/>
                </a:solidFill>
              </a:rPr>
              <a:t>længere</a:t>
            </a:r>
            <a:endParaRPr lang="en-US" dirty="0">
              <a:solidFill>
                <a:schemeClr val="bg1"/>
              </a:solidFill>
            </a:endParaRPr>
          </a:p>
          <a:p>
            <a:pPr>
              <a:buFont typeface="Arial" panose="020B0604020202020204" pitchFamily="34" charset="0"/>
              <a:buChar char="•"/>
            </a:pPr>
            <a:r>
              <a:rPr lang="en-US" dirty="0" err="1">
                <a:solidFill>
                  <a:schemeClr val="bg1"/>
                </a:solidFill>
              </a:rPr>
              <a:t>Skærmdiameter</a:t>
            </a:r>
            <a:r>
              <a:rPr lang="en-US" dirty="0">
                <a:solidFill>
                  <a:schemeClr val="bg1"/>
                </a:solidFill>
              </a:rPr>
              <a:t> </a:t>
            </a:r>
            <a:r>
              <a:rPr lang="en-US" dirty="0" err="1">
                <a:solidFill>
                  <a:schemeClr val="bg1"/>
                </a:solidFill>
              </a:rPr>
              <a:t>og</a:t>
            </a:r>
            <a:r>
              <a:rPr lang="en-US" dirty="0">
                <a:solidFill>
                  <a:schemeClr val="bg1"/>
                </a:solidFill>
              </a:rPr>
              <a:t> horizontal </a:t>
            </a:r>
            <a:r>
              <a:rPr lang="en-US" dirty="0" err="1">
                <a:solidFill>
                  <a:schemeClr val="bg1"/>
                </a:solidFill>
              </a:rPr>
              <a:t>og</a:t>
            </a:r>
            <a:r>
              <a:rPr lang="en-US" dirty="0">
                <a:solidFill>
                  <a:schemeClr val="bg1"/>
                </a:solidFill>
              </a:rPr>
              <a:t> vertical </a:t>
            </a:r>
            <a:r>
              <a:rPr lang="en-US" dirty="0" err="1">
                <a:solidFill>
                  <a:schemeClr val="bg1"/>
                </a:solidFill>
              </a:rPr>
              <a:t>opløsning</a:t>
            </a:r>
            <a:endParaRPr lang="en-US" dirty="0">
              <a:solidFill>
                <a:schemeClr val="bg1"/>
              </a:solidFill>
            </a:endParaRPr>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nvPicPr>
        <p:blipFill>
          <a:blip r:embed="rId5"/>
          <a:stretch>
            <a:fillRect/>
          </a:stretch>
        </p:blipFill>
        <p:spPr>
          <a:xfrm>
            <a:off x="615289" y="1941606"/>
            <a:ext cx="1137702" cy="2333944"/>
          </a:xfrm>
          <a:prstGeom prst="rect">
            <a:avLst/>
          </a:prstGeom>
        </p:spPr>
      </p:pic>
      <p:sp>
        <p:nvSpPr>
          <p:cNvPr id="26" name="Textfeld 25"/>
          <p:cNvSpPr txBox="1"/>
          <p:nvPr/>
        </p:nvSpPr>
        <p:spPr>
          <a:xfrm>
            <a:off x="615289" y="1536457"/>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Roboto" panose="02000000000000000000" pitchFamily="2" charset="0"/>
                <a:ea typeface="Roboto" panose="02000000000000000000" pitchFamily="2" charset="0"/>
              </a:rPr>
              <a:t>Det </a:t>
            </a:r>
            <a:r>
              <a:rPr lang="en-GB" sz="1200" dirty="0" err="1">
                <a:solidFill>
                  <a:schemeClr val="bg1"/>
                </a:solidFill>
                <a:latin typeface="Roboto" panose="02000000000000000000" pitchFamily="2" charset="0"/>
                <a:ea typeface="Roboto" panose="02000000000000000000" pitchFamily="2" charset="0"/>
              </a:rPr>
              <a:t>nuværende</a:t>
            </a:r>
            <a:r>
              <a:rPr lang="en-GB" sz="1200" dirty="0">
                <a:solidFill>
                  <a:schemeClr val="bg1"/>
                </a:solidFill>
                <a:latin typeface="Roboto" panose="02000000000000000000" pitchFamily="2" charset="0"/>
                <a:ea typeface="Roboto" panose="02000000000000000000" pitchFamily="2" charset="0"/>
              </a:rPr>
              <a:t> </a:t>
            </a:r>
            <a:r>
              <a:rPr lang="en-GB" sz="1200" dirty="0" err="1">
                <a:solidFill>
                  <a:schemeClr val="bg1"/>
                </a:solidFill>
                <a:latin typeface="Roboto" panose="02000000000000000000" pitchFamily="2" charset="0"/>
                <a:ea typeface="Roboto" panose="02000000000000000000" pitchFamily="2" charset="0"/>
              </a:rPr>
              <a:t>mærke</a:t>
            </a: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3123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Produkter</a:t>
            </a:r>
            <a:r>
              <a:rPr lang="de-AT" dirty="0"/>
              <a:t>, der </a:t>
            </a:r>
            <a:r>
              <a:rPr lang="de-AT" dirty="0" err="1"/>
              <a:t>forsætter</a:t>
            </a:r>
            <a:r>
              <a:rPr lang="de-AT" dirty="0"/>
              <a:t> </a:t>
            </a:r>
            <a:r>
              <a:rPr lang="de-AT" dirty="0" err="1"/>
              <a:t>med</a:t>
            </a:r>
            <a:r>
              <a:rPr lang="de-AT" dirty="0"/>
              <a:t> </a:t>
            </a:r>
            <a:r>
              <a:rPr lang="de-AT" dirty="0" err="1"/>
              <a:t>det</a:t>
            </a:r>
            <a:r>
              <a:rPr lang="de-AT" dirty="0"/>
              <a:t> </a:t>
            </a:r>
            <a:r>
              <a:rPr lang="de-AT" dirty="0" err="1"/>
              <a:t>nuværende</a:t>
            </a:r>
            <a:r>
              <a:rPr lang="de-AT" dirty="0"/>
              <a:t> </a:t>
            </a:r>
            <a:r>
              <a:rPr lang="de-AT" dirty="0" err="1"/>
              <a:t>mærke</a:t>
            </a:r>
            <a:endParaRPr lang="de-AT" dirty="0"/>
          </a:p>
        </p:txBody>
      </p:sp>
      <p:sp>
        <p:nvSpPr>
          <p:cNvPr id="14" name="Textfeld 13"/>
          <p:cNvSpPr txBox="1"/>
          <p:nvPr/>
        </p:nvSpPr>
        <p:spPr>
          <a:xfrm>
            <a:off x="9027019" y="2049762"/>
            <a:ext cx="1678584" cy="646331"/>
          </a:xfrm>
          <a:prstGeom prst="rect">
            <a:avLst/>
          </a:prstGeom>
          <a:noFill/>
        </p:spPr>
        <p:txBody>
          <a:bodyPr wrap="square" rtlCol="0">
            <a:spAutoFit/>
          </a:bodyPr>
          <a:lstStyle/>
          <a:p>
            <a:endParaRPr lang="de-AT" dirty="0">
              <a:solidFill>
                <a:schemeClr val="bg1"/>
              </a:solidFill>
            </a:endParaRPr>
          </a:p>
          <a:p>
            <a:endParaRPr lang="de-AT" dirty="0">
              <a:solidFill>
                <a:schemeClr val="bg1"/>
              </a:solidFill>
            </a:endParaRPr>
          </a:p>
        </p:txBody>
      </p:sp>
      <p:pic>
        <p:nvPicPr>
          <p:cNvPr id="15" name="Grafik 14"/>
          <p:cNvPicPr>
            <a:picLocks noChangeAspect="1"/>
          </p:cNvPicPr>
          <p:nvPr/>
        </p:nvPicPr>
        <p:blipFill>
          <a:blip r:embed="rId2"/>
          <a:stretch>
            <a:fillRect/>
          </a:stretch>
        </p:blipFill>
        <p:spPr>
          <a:xfrm>
            <a:off x="10168978" y="2615917"/>
            <a:ext cx="1564188" cy="3095083"/>
          </a:xfrm>
          <a:prstGeom prst="rect">
            <a:avLst/>
          </a:prstGeom>
        </p:spPr>
      </p:pic>
      <p:pic>
        <p:nvPicPr>
          <p:cNvPr id="17" name="Grafik 16"/>
          <p:cNvPicPr>
            <a:picLocks noChangeAspect="1"/>
          </p:cNvPicPr>
          <p:nvPr/>
        </p:nvPicPr>
        <p:blipFill>
          <a:blip r:embed="rId3"/>
          <a:stretch>
            <a:fillRect/>
          </a:stretch>
        </p:blipFill>
        <p:spPr>
          <a:xfrm>
            <a:off x="263817" y="2631177"/>
            <a:ext cx="1690846" cy="3045260"/>
          </a:xfrm>
          <a:prstGeom prst="rect">
            <a:avLst/>
          </a:prstGeom>
        </p:spPr>
      </p:pic>
      <p:pic>
        <p:nvPicPr>
          <p:cNvPr id="18" name="Grafik 17"/>
          <p:cNvPicPr>
            <a:picLocks noChangeAspect="1"/>
          </p:cNvPicPr>
          <p:nvPr/>
        </p:nvPicPr>
        <p:blipFill>
          <a:blip r:embed="rId4"/>
          <a:stretch>
            <a:fillRect/>
          </a:stretch>
        </p:blipFill>
        <p:spPr>
          <a:xfrm>
            <a:off x="2505161" y="2600594"/>
            <a:ext cx="1479847" cy="3169037"/>
          </a:xfrm>
          <a:prstGeom prst="rect">
            <a:avLst/>
          </a:prstGeom>
        </p:spPr>
      </p:pic>
      <p:pic>
        <p:nvPicPr>
          <p:cNvPr id="19" name="Grafik 18"/>
          <p:cNvPicPr>
            <a:picLocks noChangeAspect="1"/>
          </p:cNvPicPr>
          <p:nvPr/>
        </p:nvPicPr>
        <p:blipFill>
          <a:blip r:embed="rId5"/>
          <a:stretch>
            <a:fillRect/>
          </a:stretch>
        </p:blipFill>
        <p:spPr>
          <a:xfrm>
            <a:off x="8205254" y="2637633"/>
            <a:ext cx="1537222" cy="3051648"/>
          </a:xfrm>
          <a:prstGeom prst="rect">
            <a:avLst/>
          </a:prstGeom>
        </p:spPr>
      </p:pic>
      <p:pic>
        <p:nvPicPr>
          <p:cNvPr id="21" name="Grafik 20"/>
          <p:cNvPicPr>
            <a:picLocks noChangeAspect="1"/>
          </p:cNvPicPr>
          <p:nvPr/>
        </p:nvPicPr>
        <p:blipFill>
          <a:blip r:embed="rId6"/>
          <a:stretch>
            <a:fillRect/>
          </a:stretch>
        </p:blipFill>
        <p:spPr>
          <a:xfrm>
            <a:off x="4409101" y="2643517"/>
            <a:ext cx="1594392" cy="3039881"/>
          </a:xfrm>
          <a:prstGeom prst="rect">
            <a:avLst/>
          </a:prstGeom>
        </p:spPr>
      </p:pic>
      <p:pic>
        <p:nvPicPr>
          <p:cNvPr id="4" name="Grafik 3"/>
          <p:cNvPicPr>
            <a:picLocks noChangeAspect="1"/>
          </p:cNvPicPr>
          <p:nvPr/>
        </p:nvPicPr>
        <p:blipFill>
          <a:blip r:embed="rId7"/>
          <a:stretch>
            <a:fillRect/>
          </a:stretch>
        </p:blipFill>
        <p:spPr>
          <a:xfrm>
            <a:off x="6263772" y="2696093"/>
            <a:ext cx="1489524" cy="3046754"/>
          </a:xfrm>
          <a:prstGeom prst="rect">
            <a:avLst/>
          </a:prstGeom>
        </p:spPr>
      </p:pic>
      <p:grpSp>
        <p:nvGrpSpPr>
          <p:cNvPr id="8" name="Gruppieren 7"/>
          <p:cNvGrpSpPr/>
          <p:nvPr/>
        </p:nvGrpSpPr>
        <p:grpSpPr>
          <a:xfrm>
            <a:off x="187815" y="1865096"/>
            <a:ext cx="11570706" cy="646331"/>
            <a:chOff x="310648" y="0"/>
            <a:chExt cx="11570706" cy="646331"/>
          </a:xfrm>
        </p:grpSpPr>
        <p:sp>
          <p:nvSpPr>
            <p:cNvPr id="9" name="Textfeld 8"/>
            <p:cNvSpPr txBox="1"/>
            <p:nvPr/>
          </p:nvSpPr>
          <p:spPr>
            <a:xfrm>
              <a:off x="310648" y="0"/>
              <a:ext cx="1842851"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Klimaanlæg</a:t>
              </a:r>
              <a:endParaRPr lang="de-AT" dirty="0">
                <a:solidFill>
                  <a:schemeClr val="bg1"/>
                </a:solidFill>
                <a:latin typeface="Roboto" panose="02000000000000000000" pitchFamily="2" charset="0"/>
                <a:ea typeface="Roboto" panose="02000000000000000000" pitchFamily="2" charset="0"/>
              </a:endParaRPr>
            </a:p>
          </p:txBody>
        </p:sp>
        <p:sp>
          <p:nvSpPr>
            <p:cNvPr id="10" name="Textfeld 9"/>
            <p:cNvSpPr txBox="1"/>
            <p:nvPr/>
          </p:nvSpPr>
          <p:spPr>
            <a:xfrm>
              <a:off x="2464147" y="0"/>
              <a:ext cx="1829496" cy="646331"/>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Husholdnings</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ovne</a:t>
              </a:r>
              <a:endParaRPr lang="de-AT" dirty="0">
                <a:solidFill>
                  <a:schemeClr val="bg1"/>
                </a:solidFill>
                <a:latin typeface="Roboto" panose="02000000000000000000" pitchFamily="2" charset="0"/>
                <a:ea typeface="Roboto" panose="02000000000000000000" pitchFamily="2" charset="0"/>
              </a:endParaRPr>
            </a:p>
          </p:txBody>
        </p:sp>
        <p:sp>
          <p:nvSpPr>
            <p:cNvPr id="12" name="Textfeld 11"/>
            <p:cNvSpPr txBox="1"/>
            <p:nvPr/>
          </p:nvSpPr>
          <p:spPr>
            <a:xfrm>
              <a:off x="8234393" y="0"/>
              <a:ext cx="1732122"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Tørretumblere</a:t>
              </a:r>
              <a:endParaRPr lang="de-AT" dirty="0">
                <a:solidFill>
                  <a:schemeClr val="bg1"/>
                </a:solidFill>
                <a:latin typeface="Roboto" panose="02000000000000000000" pitchFamily="2" charset="0"/>
                <a:ea typeface="Roboto" panose="02000000000000000000" pitchFamily="2" charset="0"/>
              </a:endParaRPr>
            </a:p>
          </p:txBody>
        </p:sp>
        <p:sp>
          <p:nvSpPr>
            <p:cNvPr id="16" name="Textfeld 15"/>
            <p:cNvSpPr txBox="1"/>
            <p:nvPr/>
          </p:nvSpPr>
          <p:spPr>
            <a:xfrm>
              <a:off x="10277163" y="0"/>
              <a:ext cx="1604191" cy="646331"/>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Vandvarmere</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og</a:t>
              </a:r>
              <a:r>
                <a:rPr lang="de-AT" dirty="0">
                  <a:solidFill>
                    <a:schemeClr val="bg1"/>
                  </a:solidFill>
                  <a:latin typeface="Roboto" panose="02000000000000000000" pitchFamily="2" charset="0"/>
                  <a:ea typeface="Roboto" panose="02000000000000000000" pitchFamily="2" charset="0"/>
                </a:rPr>
                <a:t> </a:t>
              </a:r>
              <a:r>
                <a:rPr lang="de-AT" dirty="0" err="1">
                  <a:solidFill>
                    <a:schemeClr val="bg1"/>
                  </a:solidFill>
                  <a:latin typeface="Roboto" panose="02000000000000000000" pitchFamily="2" charset="0"/>
                  <a:ea typeface="Roboto" panose="02000000000000000000" pitchFamily="2" charset="0"/>
                </a:rPr>
                <a:t>beholdere</a:t>
              </a:r>
              <a:endParaRPr lang="de-AT" dirty="0">
                <a:solidFill>
                  <a:schemeClr val="bg1"/>
                </a:solidFill>
                <a:latin typeface="Roboto" panose="02000000000000000000" pitchFamily="2" charset="0"/>
                <a:ea typeface="Roboto" panose="02000000000000000000" pitchFamily="2" charset="0"/>
              </a:endParaRPr>
            </a:p>
          </p:txBody>
        </p:sp>
        <p:sp>
          <p:nvSpPr>
            <p:cNvPr id="20" name="Textfeld 19"/>
            <p:cNvSpPr txBox="1"/>
            <p:nvPr/>
          </p:nvSpPr>
          <p:spPr>
            <a:xfrm>
              <a:off x="4604291" y="0"/>
              <a:ext cx="1449678"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Kedler</a:t>
              </a:r>
              <a:endParaRPr lang="de-AT" dirty="0">
                <a:solidFill>
                  <a:schemeClr val="bg1"/>
                </a:solidFill>
                <a:latin typeface="Roboto" panose="02000000000000000000" pitchFamily="2" charset="0"/>
                <a:ea typeface="Roboto" panose="02000000000000000000" pitchFamily="2" charset="0"/>
              </a:endParaRPr>
            </a:p>
          </p:txBody>
        </p:sp>
        <p:sp>
          <p:nvSpPr>
            <p:cNvPr id="22" name="Textfeld 21"/>
            <p:cNvSpPr txBox="1"/>
            <p:nvPr/>
          </p:nvSpPr>
          <p:spPr>
            <a:xfrm>
              <a:off x="6364617" y="0"/>
              <a:ext cx="1559128" cy="369332"/>
            </a:xfrm>
            <a:prstGeom prst="rect">
              <a:avLst/>
            </a:prstGeom>
            <a:solidFill>
              <a:srgbClr val="2FAA5C"/>
            </a:solidFill>
          </p:spPr>
          <p:txBody>
            <a:bodyPr wrap="square" rtlCol="0">
              <a:spAutoFit/>
            </a:bodyPr>
            <a:lstStyle/>
            <a:p>
              <a:pPr algn="ctr"/>
              <a:r>
                <a:rPr lang="de-AT" dirty="0" err="1">
                  <a:solidFill>
                    <a:schemeClr val="bg1"/>
                  </a:solidFill>
                  <a:latin typeface="Roboto" panose="02000000000000000000" pitchFamily="2" charset="0"/>
                  <a:ea typeface="Roboto" panose="02000000000000000000" pitchFamily="2" charset="0"/>
                </a:rPr>
                <a:t>Emhætter</a:t>
              </a:r>
              <a:endParaRPr lang="de-AT"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73813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en-US" b="1" dirty="0" err="1"/>
              <a:t>Vigtig</a:t>
            </a:r>
            <a:r>
              <a:rPr lang="en-US" b="1" dirty="0"/>
              <a:t> information om </a:t>
            </a:r>
            <a:r>
              <a:rPr lang="en-US" b="1" dirty="0" err="1"/>
              <a:t>udskiftning</a:t>
            </a:r>
            <a:r>
              <a:rPr lang="en-US" b="1" dirty="0"/>
              <a:t> </a:t>
            </a:r>
            <a:r>
              <a:rPr lang="en-US" b="1" dirty="0" err="1"/>
              <a:t>af</a:t>
            </a:r>
            <a:r>
              <a:rPr lang="en-US" b="1" dirty="0"/>
              <a:t> det </a:t>
            </a:r>
            <a:r>
              <a:rPr lang="en-US" b="1" dirty="0" err="1"/>
              <a:t>nuværende</a:t>
            </a:r>
            <a:r>
              <a:rPr lang="en-US" b="1" dirty="0"/>
              <a:t> </a:t>
            </a:r>
            <a:r>
              <a:rPr lang="en-US" b="1" dirty="0" err="1"/>
              <a:t>mærke</a:t>
            </a:r>
            <a:r>
              <a:rPr lang="en-US" b="1" dirty="0"/>
              <a:t> </a:t>
            </a:r>
            <a:r>
              <a:rPr lang="en-US" b="1" dirty="0" err="1"/>
              <a:t>til</a:t>
            </a:r>
            <a:r>
              <a:rPr lang="en-US" b="1" dirty="0"/>
              <a:t> det </a:t>
            </a:r>
            <a:r>
              <a:rPr lang="en-US" b="1" dirty="0" err="1"/>
              <a:t>reskalerede</a:t>
            </a:r>
            <a:br>
              <a:rPr lang="en-US" b="1" dirty="0"/>
            </a:br>
            <a:br>
              <a:rPr lang="en-US" dirty="0"/>
            </a:br>
            <a:r>
              <a:rPr lang="en-US" sz="1800" dirty="0" err="1">
                <a:solidFill>
                  <a:schemeClr val="tx1"/>
                </a:solidFill>
              </a:rPr>
              <a:t>Produkteksemplarer</a:t>
            </a:r>
            <a:r>
              <a:rPr lang="en-US" sz="1800" dirty="0">
                <a:solidFill>
                  <a:schemeClr val="tx1"/>
                </a:solidFill>
              </a:rPr>
              <a:t> </a:t>
            </a:r>
            <a:r>
              <a:rPr lang="en-US" sz="1800" dirty="0" err="1">
                <a:solidFill>
                  <a:schemeClr val="tx1"/>
                </a:solidFill>
              </a:rPr>
              <a:t>markedsført</a:t>
            </a:r>
            <a:r>
              <a:rPr lang="en-US" sz="1800" dirty="0">
                <a:solidFill>
                  <a:schemeClr val="tx1"/>
                </a:solidFill>
              </a:rPr>
              <a:t> </a:t>
            </a:r>
            <a:r>
              <a:rPr lang="en-US" sz="1800" dirty="0" err="1">
                <a:solidFill>
                  <a:schemeClr val="tx1"/>
                </a:solidFill>
              </a:rPr>
              <a:t>inden</a:t>
            </a:r>
            <a:r>
              <a:rPr lang="en-US" sz="1800" dirty="0">
                <a:solidFill>
                  <a:schemeClr val="tx1"/>
                </a:solidFill>
              </a:rPr>
              <a:t> 01.11.2020, </a:t>
            </a:r>
            <a:r>
              <a:rPr lang="en-US" sz="1800" dirty="0" err="1">
                <a:solidFill>
                  <a:schemeClr val="tx1"/>
                </a:solidFill>
              </a:rPr>
              <a:t>som</a:t>
            </a:r>
            <a:r>
              <a:rPr lang="en-US" sz="1800" dirty="0">
                <a:solidFill>
                  <a:schemeClr val="tx1"/>
                </a:solidFill>
              </a:rPr>
              <a:t> </a:t>
            </a:r>
            <a:r>
              <a:rPr lang="en-US" sz="1800" dirty="0" err="1">
                <a:solidFill>
                  <a:schemeClr val="tx1"/>
                </a:solidFill>
              </a:rPr>
              <a:t>stadigvæk</a:t>
            </a:r>
            <a:r>
              <a:rPr lang="en-US" sz="1800" dirty="0">
                <a:solidFill>
                  <a:schemeClr val="tx1"/>
                </a:solidFill>
              </a:rPr>
              <a:t> </a:t>
            </a:r>
            <a:r>
              <a:rPr lang="en-US" sz="1800" dirty="0" err="1">
                <a:solidFill>
                  <a:schemeClr val="tx1"/>
                </a:solidFill>
              </a:rPr>
              <a:t>markedsføres</a:t>
            </a:r>
            <a:r>
              <a:rPr lang="en-US" sz="1800" dirty="0">
                <a:solidFill>
                  <a:schemeClr val="tx1"/>
                </a:solidFill>
              </a:rPr>
              <a:t> (</a:t>
            </a:r>
            <a:r>
              <a:rPr lang="en-US" sz="1800" dirty="0" err="1">
                <a:solidFill>
                  <a:schemeClr val="tx1"/>
                </a:solidFill>
              </a:rPr>
              <a:t>bringes</a:t>
            </a:r>
            <a:r>
              <a:rPr lang="en-US" sz="1800" dirty="0">
                <a:solidFill>
                  <a:schemeClr val="tx1"/>
                </a:solidFill>
              </a:rPr>
              <a:t> I </a:t>
            </a:r>
            <a:r>
              <a:rPr lang="en-US" sz="1800" dirty="0" err="1">
                <a:solidFill>
                  <a:schemeClr val="tx1"/>
                </a:solidFill>
              </a:rPr>
              <a:t>omsætning</a:t>
            </a:r>
            <a:r>
              <a:rPr lang="en-US" sz="1800" dirty="0">
                <a:solidFill>
                  <a:schemeClr val="tx1"/>
                </a:solidFill>
              </a:rPr>
              <a:t>) </a:t>
            </a:r>
            <a:r>
              <a:rPr lang="en-US" sz="1800" dirty="0" err="1">
                <a:solidFill>
                  <a:schemeClr val="tx1"/>
                </a:solidFill>
              </a:rPr>
              <a:t>efter</a:t>
            </a:r>
            <a:r>
              <a:rPr lang="en-US" sz="1800" dirty="0">
                <a:solidFill>
                  <a:schemeClr val="tx1"/>
                </a:solidFill>
              </a:rPr>
              <a:t> </a:t>
            </a:r>
            <a:r>
              <a:rPr lang="en-US" sz="1800" dirty="0" err="1">
                <a:solidFill>
                  <a:schemeClr val="tx1"/>
                </a:solidFill>
              </a:rPr>
              <a:t>denne</a:t>
            </a:r>
            <a:r>
              <a:rPr lang="en-US" sz="1800" dirty="0">
                <a:solidFill>
                  <a:schemeClr val="tx1"/>
                </a:solidFill>
              </a:rPr>
              <a:t> </a:t>
            </a:r>
            <a:r>
              <a:rPr lang="en-US" sz="1800" dirty="0" err="1">
                <a:solidFill>
                  <a:schemeClr val="tx1"/>
                </a:solidFill>
              </a:rPr>
              <a:t>dato</a:t>
            </a:r>
            <a:br>
              <a:rPr lang="de-AT" sz="1800" dirty="0">
                <a:latin typeface="Roboto Light"/>
                <a:ea typeface="Times New Roman"/>
              </a:rPr>
            </a:br>
            <a:br>
              <a:rPr lang="de-DE" sz="1800" dirty="0">
                <a:solidFill>
                  <a:srgbClr val="2FAA5C"/>
                </a:solidFill>
                <a:latin typeface="Roboto Light"/>
              </a:rPr>
            </a:br>
            <a:endParaRPr lang="en-US" sz="1800" dirty="0">
              <a:solidFill>
                <a:srgbClr val="2FAA5C"/>
              </a:solidFill>
              <a:latin typeface="Roboto Light"/>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de-DE"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dirty="0"/>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2" name="Eingekerbter Richtungspfeil 11"/>
          <p:cNvSpPr/>
          <p:nvPr/>
        </p:nvSpPr>
        <p:spPr>
          <a:xfrm>
            <a:off x="556245" y="3238602"/>
            <a:ext cx="5679425" cy="2905220"/>
          </a:xfrm>
          <a:prstGeom prst="chevron">
            <a:avLst>
              <a:gd name="adj" fmla="val 2178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3" name="Eingekerbter Richtungspfeil 12"/>
          <p:cNvSpPr/>
          <p:nvPr/>
        </p:nvSpPr>
        <p:spPr>
          <a:xfrm>
            <a:off x="6002191" y="3229797"/>
            <a:ext cx="5446282" cy="2895694"/>
          </a:xfrm>
          <a:prstGeom prst="chevron">
            <a:avLst>
              <a:gd name="adj" fmla="val 20486"/>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a:p>
        </p:txBody>
      </p:sp>
      <p:sp>
        <p:nvSpPr>
          <p:cNvPr id="14" name="Textfeld 13"/>
          <p:cNvSpPr txBox="1"/>
          <p:nvPr/>
        </p:nvSpPr>
        <p:spPr>
          <a:xfrm>
            <a:off x="1998904" y="3216905"/>
            <a:ext cx="2994731" cy="338554"/>
          </a:xfrm>
          <a:prstGeom prst="rect">
            <a:avLst/>
          </a:prstGeom>
          <a:noFill/>
          <a:ln>
            <a:noFill/>
          </a:ln>
        </p:spPr>
        <p:txBody>
          <a:bodyPr wrap="none" rtlCol="0">
            <a:spAutoFit/>
          </a:bodyPr>
          <a:lstStyle/>
          <a:p>
            <a:pPr algn="ctr">
              <a:spcAft>
                <a:spcPts val="0"/>
              </a:spcAft>
            </a:pPr>
            <a:r>
              <a:rPr lang="en-GB" sz="1600" b="1" kern="1200" dirty="0">
                <a:solidFill>
                  <a:srgbClr val="000000"/>
                </a:solidFill>
                <a:effectLst/>
                <a:latin typeface="Roboto"/>
                <a:ea typeface="Times New Roman"/>
                <a:cs typeface="Times New Roman"/>
              </a:rPr>
              <a:t>4 </a:t>
            </a:r>
            <a:r>
              <a:rPr lang="en-GB" sz="1600" b="1" kern="1200" dirty="0" err="1">
                <a:solidFill>
                  <a:srgbClr val="000000"/>
                </a:solidFill>
                <a:effectLst/>
                <a:latin typeface="Roboto"/>
                <a:ea typeface="Times New Roman"/>
                <a:cs typeface="Times New Roman"/>
              </a:rPr>
              <a:t>måneders</a:t>
            </a:r>
            <a:r>
              <a:rPr lang="en-GB" sz="1600" b="1" kern="1200" dirty="0">
                <a:solidFill>
                  <a:srgbClr val="000000"/>
                </a:solidFill>
                <a:effectLst/>
                <a:latin typeface="Roboto"/>
                <a:ea typeface="Times New Roman"/>
                <a:cs typeface="Times New Roman"/>
              </a:rPr>
              <a:t> </a:t>
            </a:r>
            <a:r>
              <a:rPr lang="en-GB" sz="1600" b="1" kern="1200" dirty="0" err="1">
                <a:solidFill>
                  <a:srgbClr val="000000"/>
                </a:solidFill>
                <a:effectLst/>
                <a:latin typeface="Roboto"/>
                <a:ea typeface="Times New Roman"/>
                <a:cs typeface="Times New Roman"/>
              </a:rPr>
              <a:t>overgangsperiode</a:t>
            </a:r>
            <a:endParaRPr lang="de-AT" sz="1600" dirty="0">
              <a:effectLst/>
              <a:latin typeface="Roboto"/>
              <a:ea typeface="Times New Roman"/>
            </a:endParaRPr>
          </a:p>
        </p:txBody>
      </p:sp>
      <p:sp>
        <p:nvSpPr>
          <p:cNvPr id="15" name="Textfeld 14"/>
          <p:cNvSpPr txBox="1"/>
          <p:nvPr/>
        </p:nvSpPr>
        <p:spPr>
          <a:xfrm>
            <a:off x="1490651" y="3565700"/>
            <a:ext cx="4405338" cy="2631490"/>
          </a:xfrm>
          <a:prstGeom prst="rect">
            <a:avLst/>
          </a:prstGeom>
          <a:noFill/>
          <a:ln>
            <a:noFill/>
          </a:ln>
        </p:spPr>
        <p:txBody>
          <a:bodyPr wrap="square" rtlCol="0">
            <a:spAutoFit/>
          </a:bodyPr>
          <a:lstStyle/>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gen-registrere de produkter i EPREL, som skal vise et re-skaleret energimærke, med baggrund i de nye forordninger</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 to energimærker og produktdatablad med nye eksemplarer af produkterne</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 re-skalerede energimærker til produkter på forhandlernes lagre ved forespørgsel</a:t>
            </a:r>
          </a:p>
        </p:txBody>
      </p:sp>
      <p:sp>
        <p:nvSpPr>
          <p:cNvPr id="16" name="Textfeld 26"/>
          <p:cNvSpPr txBox="1"/>
          <p:nvPr/>
        </p:nvSpPr>
        <p:spPr>
          <a:xfrm>
            <a:off x="2002971" y="2729771"/>
            <a:ext cx="3337443" cy="338554"/>
          </a:xfrm>
          <a:prstGeom prst="rect">
            <a:avLst/>
          </a:prstGeom>
          <a:noFill/>
          <a:ln>
            <a:noFill/>
          </a:ln>
        </p:spPr>
        <p:txBody>
          <a:bodyPr wrap="square" rtlCol="0">
            <a:spAutoFit/>
          </a:bodyPr>
          <a:lstStyle/>
          <a:p>
            <a:pPr>
              <a:spcAft>
                <a:spcPts val="0"/>
              </a:spcAft>
            </a:pPr>
            <a:r>
              <a:rPr lang="en-GB" sz="1600" kern="1200" dirty="0">
                <a:solidFill>
                  <a:srgbClr val="000000"/>
                </a:solidFill>
                <a:effectLst/>
                <a:latin typeface="Roboto"/>
                <a:ea typeface="Times New Roman"/>
                <a:cs typeface="Times New Roman"/>
              </a:rPr>
              <a:t>Fra 1.11.2020  </a:t>
            </a:r>
            <a:r>
              <a:rPr lang="en-GB" sz="1600" kern="1200" dirty="0" err="1">
                <a:solidFill>
                  <a:srgbClr val="000000"/>
                </a:solidFill>
                <a:effectLst/>
                <a:latin typeface="Roboto"/>
                <a:ea typeface="Times New Roman"/>
                <a:cs typeface="Times New Roman"/>
              </a:rPr>
              <a:t>til</a:t>
            </a:r>
            <a:r>
              <a:rPr lang="en-GB" sz="1600" kern="1200" dirty="0">
                <a:solidFill>
                  <a:srgbClr val="000000"/>
                </a:solidFill>
                <a:effectLst/>
                <a:latin typeface="Roboto"/>
                <a:ea typeface="Times New Roman"/>
                <a:cs typeface="Times New Roman"/>
              </a:rPr>
              <a:t>  28.2.2021 </a:t>
            </a:r>
            <a:endParaRPr lang="de-AT" sz="1600" dirty="0">
              <a:effectLst/>
              <a:latin typeface="Roboto"/>
              <a:ea typeface="Times New Roman"/>
            </a:endParaRPr>
          </a:p>
        </p:txBody>
      </p:sp>
      <p:sp>
        <p:nvSpPr>
          <p:cNvPr id="17" name="Textfeld 27"/>
          <p:cNvSpPr txBox="1"/>
          <p:nvPr/>
        </p:nvSpPr>
        <p:spPr>
          <a:xfrm>
            <a:off x="7279522" y="2738843"/>
            <a:ext cx="3054370" cy="338554"/>
          </a:xfrm>
          <a:prstGeom prst="rect">
            <a:avLst/>
          </a:prstGeom>
          <a:noFill/>
          <a:ln>
            <a:noFill/>
          </a:ln>
        </p:spPr>
        <p:txBody>
          <a:bodyPr wrap="squar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1.3.2021 </a:t>
            </a:r>
            <a:r>
              <a:rPr lang="en-GB" sz="1600" kern="1200" dirty="0" err="1">
                <a:solidFill>
                  <a:srgbClr val="000000"/>
                </a:solidFill>
                <a:effectLst/>
                <a:latin typeface="Roboto"/>
                <a:ea typeface="Times New Roman"/>
                <a:cs typeface="Times New Roman"/>
              </a:rPr>
              <a:t>ttil</a:t>
            </a:r>
            <a:r>
              <a:rPr lang="en-GB" sz="1600" kern="1200" dirty="0">
                <a:solidFill>
                  <a:srgbClr val="000000"/>
                </a:solidFill>
                <a:effectLst/>
                <a:latin typeface="Roboto"/>
                <a:ea typeface="Times New Roman"/>
                <a:cs typeface="Times New Roman"/>
              </a:rPr>
              <a:t> 18.3.2021</a:t>
            </a:r>
            <a:endParaRPr lang="de-AT" sz="1600" dirty="0">
              <a:effectLst/>
              <a:latin typeface="Roboto"/>
              <a:ea typeface="Times New Roman"/>
            </a:endParaRPr>
          </a:p>
        </p:txBody>
      </p:sp>
      <p:sp>
        <p:nvSpPr>
          <p:cNvPr id="18" name="Textfeld 61"/>
          <p:cNvSpPr txBox="1"/>
          <p:nvPr/>
        </p:nvSpPr>
        <p:spPr>
          <a:xfrm>
            <a:off x="6132923" y="3235955"/>
            <a:ext cx="5010749" cy="830997"/>
          </a:xfrm>
          <a:prstGeom prst="rect">
            <a:avLst/>
          </a:prstGeom>
          <a:noFill/>
          <a:ln>
            <a:noFill/>
          </a:ln>
        </p:spPr>
        <p:txBody>
          <a:bodyPr wrap="square" rtlCol="0">
            <a:spAutoFit/>
          </a:bodyPr>
          <a:lstStyle/>
          <a:p>
            <a:pPr algn="ctr"/>
            <a:r>
              <a:rPr lang="da-DK" sz="1600" b="1" dirty="0">
                <a:solidFill>
                  <a:srgbClr val="000000"/>
                </a:solidFill>
                <a:latin typeface="Roboto" panose="02000000000000000000" pitchFamily="2" charset="0"/>
                <a:ea typeface="Roboto" panose="02000000000000000000" pitchFamily="2" charset="0"/>
                <a:cs typeface="Times New Roman"/>
              </a:rPr>
              <a:t>Udskiftning af energimærker i butikker og netbutikker</a:t>
            </a:r>
            <a:endParaRPr lang="de-AT" sz="1600" dirty="0">
              <a:latin typeface="Roboto" panose="02000000000000000000" pitchFamily="2" charset="0"/>
              <a:ea typeface="Roboto" panose="02000000000000000000" pitchFamily="2" charset="0"/>
            </a:endParaRPr>
          </a:p>
          <a:p>
            <a:pPr algn="ctr">
              <a:spcAft>
                <a:spcPts val="0"/>
              </a:spcAft>
            </a:pPr>
            <a:endParaRPr lang="de-AT" sz="1600" dirty="0">
              <a:effectLst/>
              <a:latin typeface="Roboto"/>
              <a:ea typeface="Times New Roman"/>
            </a:endParaRPr>
          </a:p>
        </p:txBody>
      </p:sp>
      <p:sp>
        <p:nvSpPr>
          <p:cNvPr id="19" name="Textfeld 63"/>
          <p:cNvSpPr txBox="1"/>
          <p:nvPr/>
        </p:nvSpPr>
        <p:spPr>
          <a:xfrm>
            <a:off x="6636851" y="3739868"/>
            <a:ext cx="4060173" cy="1892826"/>
          </a:xfrm>
          <a:prstGeom prst="rect">
            <a:avLst/>
          </a:prstGeom>
          <a:noFill/>
          <a:ln>
            <a:noFill/>
          </a:ln>
        </p:spPr>
        <p:txBody>
          <a:bodyPr wrap="square" rtlCol="0">
            <a:spAutoFit/>
          </a:bodyPr>
          <a:lstStyle/>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Eksisterende mærker skal udskiftes med det re-skalerede mærke indenfor 14 arbejdsdage</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specifikationer i forordningen ved fjernsalg eller salg fra netbutikker </a:t>
            </a:r>
          </a:p>
          <a:p>
            <a:pPr marL="342900" lvl="0" indent="-165100">
              <a:spcAft>
                <a:spcPts val="30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specifikationer i forordningen for fjernsyn og skærme </a:t>
            </a:r>
          </a:p>
        </p:txBody>
      </p:sp>
    </p:spTree>
    <p:extLst>
      <p:ext uri="{BB962C8B-B14F-4D97-AF65-F5344CB8AC3E}">
        <p14:creationId xmlns:p14="http://schemas.microsoft.com/office/powerpoint/2010/main" val="318669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b="1" dirty="0"/>
              <a:t>Vigtig information om udskiftning af det nuværende mærke til det </a:t>
            </a:r>
            <a:r>
              <a:rPr lang="da-DK" b="1" dirty="0" err="1"/>
              <a:t>reskalerede</a:t>
            </a:r>
            <a:br>
              <a:rPr lang="en-US" dirty="0"/>
            </a:br>
            <a:endParaRPr lang="en-US" dirty="0">
              <a:solidFill>
                <a:srgbClr val="2FAA5C"/>
              </a:solidFill>
            </a:endParaRPr>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743527" y="2282825"/>
            <a:ext cx="56096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5" name="Textfeld 4"/>
          <p:cNvSpPr txBox="1"/>
          <p:nvPr/>
        </p:nvSpPr>
        <p:spPr>
          <a:xfrm>
            <a:off x="606539" y="1880366"/>
            <a:ext cx="10883699" cy="1261884"/>
          </a:xfrm>
          <a:prstGeom prst="rect">
            <a:avLst/>
          </a:prstGeom>
          <a:noFill/>
        </p:spPr>
        <p:txBody>
          <a:bodyPr wrap="square" rtlCol="0">
            <a:spAutoFit/>
          </a:bodyPr>
          <a:lstStyle/>
          <a:p>
            <a:r>
              <a:rPr lang="da-DK" dirty="0">
                <a:solidFill>
                  <a:srgbClr val="000000"/>
                </a:solidFill>
                <a:latin typeface="Roboto Light" panose="02000000000000000000" pitchFamily="2" charset="0"/>
                <a:ea typeface="Roboto Light" panose="02000000000000000000" pitchFamily="2" charset="0"/>
                <a:cs typeface="Times New Roman"/>
              </a:rPr>
              <a:t>Nye produktmodeller markedsført fra 1. november 2020 og fremefter, som udelukkende </a:t>
            </a:r>
            <a:br>
              <a:rPr lang="da-DK" dirty="0">
                <a:solidFill>
                  <a:srgbClr val="000000"/>
                </a:solidFill>
                <a:latin typeface="Roboto Light" panose="02000000000000000000" pitchFamily="2" charset="0"/>
                <a:ea typeface="Roboto Light" panose="02000000000000000000" pitchFamily="2" charset="0"/>
                <a:cs typeface="Times New Roman"/>
              </a:rPr>
            </a:br>
            <a:r>
              <a:rPr lang="da-DK" dirty="0">
                <a:solidFill>
                  <a:srgbClr val="000000"/>
                </a:solidFill>
                <a:latin typeface="Roboto Light" panose="02000000000000000000" pitchFamily="2" charset="0"/>
                <a:ea typeface="Roboto Light" panose="02000000000000000000" pitchFamily="2" charset="0"/>
                <a:cs typeface="Times New Roman"/>
              </a:rPr>
              <a:t>udbydes til salg til forbrugere efter 1. marts 2021</a:t>
            </a:r>
            <a:endParaRPr lang="de-AT" dirty="0">
              <a:latin typeface="Roboto Light" panose="02000000000000000000" pitchFamily="2" charset="0"/>
              <a:ea typeface="Roboto Light" panose="02000000000000000000" pitchFamily="2" charset="0"/>
            </a:endParaRPr>
          </a:p>
          <a:p>
            <a:br>
              <a:rPr lang="de-AT" sz="2000" dirty="0">
                <a:latin typeface="Times New Roman"/>
                <a:ea typeface="Times New Roman"/>
              </a:rPr>
            </a:br>
            <a:endParaRPr lang="de-AT" sz="2000" dirty="0"/>
          </a:p>
        </p:txBody>
      </p:sp>
      <p:sp>
        <p:nvSpPr>
          <p:cNvPr id="19" name="Eingekerbter Richtungspfeil 18"/>
          <p:cNvSpPr/>
          <p:nvPr/>
        </p:nvSpPr>
        <p:spPr>
          <a:xfrm>
            <a:off x="5791199" y="3010127"/>
            <a:ext cx="5355772" cy="2397896"/>
          </a:xfrm>
          <a:prstGeom prst="chevron">
            <a:avLst>
              <a:gd name="adj" fmla="val 24559"/>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0" name="Textfeld 83"/>
          <p:cNvSpPr txBox="1"/>
          <p:nvPr/>
        </p:nvSpPr>
        <p:spPr>
          <a:xfrm>
            <a:off x="2574689" y="2526623"/>
            <a:ext cx="2927404"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1.11.2020 </a:t>
            </a:r>
            <a:r>
              <a:rPr lang="en-GB" sz="1600" kern="1200" dirty="0" err="1">
                <a:solidFill>
                  <a:srgbClr val="000000"/>
                </a:solidFill>
                <a:effectLst/>
                <a:latin typeface="Roboto"/>
                <a:ea typeface="Times New Roman"/>
                <a:cs typeface="Times New Roman"/>
              </a:rPr>
              <a:t>og</a:t>
            </a:r>
            <a:r>
              <a:rPr lang="en-GB" sz="1600" kern="1200" dirty="0">
                <a:solidFill>
                  <a:srgbClr val="000000"/>
                </a:solidFill>
                <a:effectLst/>
                <a:latin typeface="Roboto"/>
                <a:ea typeface="Times New Roman"/>
                <a:cs typeface="Times New Roman"/>
              </a:rPr>
              <a:t> </a:t>
            </a:r>
            <a:r>
              <a:rPr lang="en-GB" sz="1600" kern="1200" dirty="0" err="1">
                <a:solidFill>
                  <a:srgbClr val="000000"/>
                </a:solidFill>
                <a:effectLst/>
                <a:latin typeface="Roboto"/>
                <a:ea typeface="Times New Roman"/>
                <a:cs typeface="Times New Roman"/>
              </a:rPr>
              <a:t>fremadrettet</a:t>
            </a:r>
            <a:endParaRPr lang="de-AT" sz="1600" dirty="0">
              <a:effectLst/>
              <a:latin typeface="Roboto"/>
              <a:ea typeface="Times New Roman"/>
            </a:endParaRPr>
          </a:p>
        </p:txBody>
      </p:sp>
      <p:sp>
        <p:nvSpPr>
          <p:cNvPr id="21" name="Textfeld 84"/>
          <p:cNvSpPr txBox="1"/>
          <p:nvPr/>
        </p:nvSpPr>
        <p:spPr>
          <a:xfrm>
            <a:off x="7650131" y="2551115"/>
            <a:ext cx="1332416"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 1.3.2021</a:t>
            </a:r>
            <a:endParaRPr lang="de-AT" sz="1600" dirty="0">
              <a:effectLst/>
              <a:latin typeface="Roboto"/>
              <a:ea typeface="Times New Roman"/>
            </a:endParaRPr>
          </a:p>
        </p:txBody>
      </p:sp>
      <p:sp>
        <p:nvSpPr>
          <p:cNvPr id="22" name="Textfeld 88"/>
          <p:cNvSpPr txBox="1"/>
          <p:nvPr/>
        </p:nvSpPr>
        <p:spPr>
          <a:xfrm>
            <a:off x="6666332" y="3829271"/>
            <a:ext cx="3943611" cy="1077218"/>
          </a:xfrm>
          <a:prstGeom prst="rect">
            <a:avLst/>
          </a:prstGeom>
          <a:noFill/>
          <a:ln>
            <a:noFill/>
          </a:ln>
        </p:spPr>
        <p:txBody>
          <a:bodyPr wrap="square" rtlCol="0">
            <a:spAutoFit/>
          </a:bodyPr>
          <a:lstStyle/>
          <a:p>
            <a:pPr marL="342900" lvl="0" indent="-165100">
              <a:spcAft>
                <a:spcPts val="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Se yderligere krav ved fjernsalg eller salg fra netbutikker i forordningen</a:t>
            </a:r>
          </a:p>
          <a:p>
            <a:pPr marL="342900" lvl="0" indent="-165100">
              <a:spcAft>
                <a:spcPts val="0"/>
              </a:spcAft>
              <a:buFont typeface="Arial"/>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For fjernsyn og skærme se yderligere krav i forordningen</a:t>
            </a:r>
          </a:p>
        </p:txBody>
      </p:sp>
      <p:sp>
        <p:nvSpPr>
          <p:cNvPr id="23" name="Eingekerbter Richtungspfeil 22"/>
          <p:cNvSpPr/>
          <p:nvPr/>
        </p:nvSpPr>
        <p:spPr>
          <a:xfrm>
            <a:off x="590401" y="3000602"/>
            <a:ext cx="5602222" cy="2407421"/>
          </a:xfrm>
          <a:prstGeom prst="chevron">
            <a:avLst>
              <a:gd name="adj" fmla="val 23770"/>
            </a:avLst>
          </a:prstGeom>
          <a:solidFill>
            <a:srgbClr val="2FA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24" name="Textfeld 76"/>
          <p:cNvSpPr txBox="1"/>
          <p:nvPr/>
        </p:nvSpPr>
        <p:spPr>
          <a:xfrm>
            <a:off x="1364344" y="3844238"/>
            <a:ext cx="4412328" cy="1361911"/>
          </a:xfrm>
          <a:prstGeom prst="rect">
            <a:avLst/>
          </a:prstGeom>
          <a:noFill/>
          <a:ln>
            <a:noFill/>
          </a:ln>
        </p:spPr>
        <p:txBody>
          <a:bodyPr wrap="square" rtlCol="0">
            <a:spAutoFit/>
          </a:bodyPr>
          <a:lstStyle/>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registrere produktet med udgangspunkt i krav fra de nye forordninger</a:t>
            </a:r>
          </a:p>
          <a:p>
            <a:pPr marL="453390" indent="-226695">
              <a:spcAft>
                <a:spcPts val="30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levere det re-skalerede energimærke og produktdatablad</a:t>
            </a:r>
          </a:p>
        </p:txBody>
      </p:sp>
      <p:sp>
        <p:nvSpPr>
          <p:cNvPr id="25" name="Textfeld 75"/>
          <p:cNvSpPr txBox="1"/>
          <p:nvPr/>
        </p:nvSpPr>
        <p:spPr>
          <a:xfrm>
            <a:off x="1631228" y="3126239"/>
            <a:ext cx="3520567"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Levering af produktdata, re-skaleret energimærke og produktdatablad</a:t>
            </a:r>
            <a:endParaRPr lang="de-AT" sz="1600" dirty="0">
              <a:latin typeface="Roboto" panose="02000000000000000000" pitchFamily="2" charset="0"/>
              <a:ea typeface="Roboto" panose="02000000000000000000" pitchFamily="2" charset="0"/>
            </a:endParaRPr>
          </a:p>
        </p:txBody>
      </p:sp>
      <p:sp>
        <p:nvSpPr>
          <p:cNvPr id="26" name="Textfeld 60"/>
          <p:cNvSpPr txBox="1"/>
          <p:nvPr/>
        </p:nvSpPr>
        <p:spPr>
          <a:xfrm>
            <a:off x="6296855" y="3173864"/>
            <a:ext cx="4344459" cy="584775"/>
          </a:xfrm>
          <a:prstGeom prst="rect">
            <a:avLst/>
          </a:prstGeom>
          <a:noFill/>
        </p:spPr>
        <p:txBody>
          <a:bodyPr wrap="non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Nye produkter med re-skaleret energimærke </a:t>
            </a:r>
          </a:p>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i fysiske butikker og netbutikker </a:t>
            </a:r>
            <a:endParaRPr lang="da-DK"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5034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en-US" b="1" dirty="0" err="1"/>
              <a:t>Vigtig</a:t>
            </a:r>
            <a:r>
              <a:rPr lang="en-US" b="1" dirty="0"/>
              <a:t> information om </a:t>
            </a:r>
            <a:r>
              <a:rPr lang="en-US" b="1" dirty="0" err="1"/>
              <a:t>udskiftning</a:t>
            </a:r>
            <a:r>
              <a:rPr lang="en-US" b="1" dirty="0"/>
              <a:t> </a:t>
            </a:r>
            <a:r>
              <a:rPr lang="en-US" b="1" dirty="0" err="1"/>
              <a:t>af</a:t>
            </a:r>
            <a:r>
              <a:rPr lang="en-US" b="1" dirty="0"/>
              <a:t> det </a:t>
            </a:r>
            <a:r>
              <a:rPr lang="en-US" b="1" dirty="0" err="1"/>
              <a:t>nuværende</a:t>
            </a:r>
            <a:r>
              <a:rPr lang="en-US" b="1" dirty="0"/>
              <a:t> </a:t>
            </a:r>
            <a:r>
              <a:rPr lang="en-US" b="1" dirty="0" err="1"/>
              <a:t>mærke</a:t>
            </a:r>
            <a:r>
              <a:rPr lang="en-US" b="1" dirty="0"/>
              <a:t> </a:t>
            </a:r>
            <a:r>
              <a:rPr lang="en-US" b="1" dirty="0" err="1"/>
              <a:t>til</a:t>
            </a:r>
            <a:r>
              <a:rPr lang="en-US" b="1" dirty="0"/>
              <a:t> det </a:t>
            </a:r>
            <a:r>
              <a:rPr lang="en-US" b="1" dirty="0" err="1"/>
              <a:t>reskalerede</a:t>
            </a:r>
            <a:r>
              <a:rPr lang="en-US" b="1" dirty="0"/>
              <a:t>, </a:t>
            </a:r>
            <a:br>
              <a:rPr lang="en-US" dirty="0"/>
            </a:br>
            <a:endParaRPr lang="en-US" dirty="0">
              <a:solidFill>
                <a:srgbClr val="2FAA5C"/>
              </a:solidFill>
            </a:endParaRPr>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11" name="Textfeld 91"/>
          <p:cNvSpPr txBox="1"/>
          <p:nvPr/>
        </p:nvSpPr>
        <p:spPr>
          <a:xfrm>
            <a:off x="598386" y="1955919"/>
            <a:ext cx="10038747" cy="923330"/>
          </a:xfrm>
          <a:prstGeom prst="rect">
            <a:avLst/>
          </a:prstGeom>
          <a:noFill/>
        </p:spPr>
        <p:txBody>
          <a:bodyPr wrap="square" rtlCol="0">
            <a:spAutoFit/>
          </a:bodyPr>
          <a:lstStyle/>
          <a:p>
            <a:pPr>
              <a:spcAft>
                <a:spcPts val="0"/>
              </a:spcAft>
            </a:pPr>
            <a:r>
              <a:rPr lang="da-DK" dirty="0">
                <a:solidFill>
                  <a:srgbClr val="000000"/>
                </a:solidFill>
                <a:latin typeface="Roboto Light" panose="02000000000000000000" pitchFamily="2" charset="0"/>
                <a:ea typeface="Roboto Light" panose="02000000000000000000" pitchFamily="2" charset="0"/>
                <a:cs typeface="Times New Roman"/>
              </a:rPr>
              <a:t>Produkter, der har været udbudt til salg før 1.11.2020, men som ikke længere markedsføres (bringes i omsætning) efter 1.11.2020, eller når producenten ikke længere udbyder modellen som en del af sortimentet</a:t>
            </a:r>
            <a:endParaRPr lang="de-AT" sz="1600" dirty="0">
              <a:latin typeface="Roboto Light" panose="02000000000000000000" pitchFamily="2" charset="0"/>
              <a:ea typeface="Roboto Light" panose="02000000000000000000" pitchFamily="2" charset="0"/>
            </a:endParaRPr>
          </a:p>
        </p:txBody>
      </p:sp>
      <p:sp>
        <p:nvSpPr>
          <p:cNvPr id="12" name="Eingekerbter Richtungspfeil 11"/>
          <p:cNvSpPr/>
          <p:nvPr/>
        </p:nvSpPr>
        <p:spPr>
          <a:xfrm>
            <a:off x="1425691" y="3381643"/>
            <a:ext cx="4665526" cy="2075727"/>
          </a:xfrm>
          <a:prstGeom prst="chevron">
            <a:avLst>
              <a:gd name="adj" fmla="val 23801"/>
            </a:avLst>
          </a:prstGeom>
          <a:solidFill>
            <a:srgbClr val="26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1600"/>
          </a:p>
        </p:txBody>
      </p:sp>
      <p:sp>
        <p:nvSpPr>
          <p:cNvPr id="13" name="Textfeld 97"/>
          <p:cNvSpPr txBox="1"/>
          <p:nvPr/>
        </p:nvSpPr>
        <p:spPr>
          <a:xfrm>
            <a:off x="2554502" y="2902676"/>
            <a:ext cx="2825427" cy="338554"/>
          </a:xfrm>
          <a:prstGeom prst="rect">
            <a:avLst/>
          </a:prstGeom>
          <a:noFill/>
          <a:ln>
            <a:noFill/>
          </a:ln>
        </p:spPr>
        <p:txBody>
          <a:bodyPr wrap="square" rtlCol="0">
            <a:spAutoFit/>
          </a:bodyPr>
          <a:lstStyle/>
          <a:p>
            <a:pPr>
              <a:spcAft>
                <a:spcPts val="0"/>
              </a:spcAft>
            </a:pPr>
            <a:r>
              <a:rPr lang="en-GB" sz="1600" kern="1200" dirty="0">
                <a:solidFill>
                  <a:srgbClr val="000000"/>
                </a:solidFill>
                <a:effectLst/>
                <a:latin typeface="Roboto"/>
                <a:ea typeface="Times New Roman"/>
                <a:cs typeface="Times New Roman"/>
              </a:rPr>
              <a:t>Fra 1.3.2021 </a:t>
            </a:r>
            <a:r>
              <a:rPr lang="en-GB" sz="1600" kern="1200" dirty="0" err="1">
                <a:solidFill>
                  <a:srgbClr val="000000"/>
                </a:solidFill>
                <a:effectLst/>
                <a:latin typeface="Roboto"/>
                <a:ea typeface="Times New Roman"/>
                <a:cs typeface="Times New Roman"/>
              </a:rPr>
              <a:t>til</a:t>
            </a:r>
            <a:r>
              <a:rPr lang="en-GB" sz="1600" kern="1200" dirty="0">
                <a:solidFill>
                  <a:srgbClr val="000000"/>
                </a:solidFill>
                <a:effectLst/>
                <a:latin typeface="Roboto"/>
                <a:ea typeface="Times New Roman"/>
                <a:cs typeface="Times New Roman"/>
              </a:rPr>
              <a:t> 30.11.2021</a:t>
            </a:r>
            <a:endParaRPr lang="de-AT" sz="1600" dirty="0">
              <a:effectLst/>
              <a:latin typeface="Roboto"/>
              <a:ea typeface="Times New Roman"/>
            </a:endParaRPr>
          </a:p>
        </p:txBody>
      </p:sp>
      <p:sp>
        <p:nvSpPr>
          <p:cNvPr id="14" name="Textfeld 100"/>
          <p:cNvSpPr txBox="1"/>
          <p:nvPr/>
        </p:nvSpPr>
        <p:spPr>
          <a:xfrm>
            <a:off x="1998641" y="3381644"/>
            <a:ext cx="3570425" cy="584775"/>
          </a:xfrm>
          <a:prstGeom prst="rect">
            <a:avLst/>
          </a:prstGeom>
          <a:noFill/>
          <a:ln>
            <a:noFill/>
          </a:ln>
        </p:spPr>
        <p:txBody>
          <a:bodyPr wrap="square" rtlCol="0">
            <a:spAutoFit/>
          </a:bodyPr>
          <a:lstStyle/>
          <a:p>
            <a:pPr algn="ctr">
              <a:spcAft>
                <a:spcPts val="0"/>
              </a:spcAft>
            </a:pPr>
            <a:r>
              <a:rPr lang="da-DK" sz="1600" b="1" dirty="0">
                <a:solidFill>
                  <a:srgbClr val="000000"/>
                </a:solidFill>
                <a:latin typeface="Roboto" panose="02000000000000000000" pitchFamily="2" charset="0"/>
                <a:ea typeface="Roboto" panose="02000000000000000000" pitchFamily="2" charset="0"/>
                <a:cs typeface="Times New Roman"/>
              </a:rPr>
              <a:t>Udfasning af produktmodeller i butikker og netbutikker</a:t>
            </a:r>
            <a:endParaRPr lang="de-AT" sz="1600" dirty="0">
              <a:latin typeface="Roboto" panose="02000000000000000000" pitchFamily="2" charset="0"/>
              <a:ea typeface="Roboto" panose="02000000000000000000" pitchFamily="2" charset="0"/>
            </a:endParaRPr>
          </a:p>
        </p:txBody>
      </p:sp>
      <p:sp>
        <p:nvSpPr>
          <p:cNvPr id="15" name="Textfeld 101"/>
          <p:cNvSpPr txBox="1"/>
          <p:nvPr/>
        </p:nvSpPr>
        <p:spPr>
          <a:xfrm>
            <a:off x="1868015" y="3940895"/>
            <a:ext cx="3658870" cy="1323439"/>
          </a:xfrm>
          <a:prstGeom prst="rect">
            <a:avLst/>
          </a:prstGeom>
          <a:noFill/>
          <a:ln>
            <a:noFill/>
          </a:ln>
        </p:spPr>
        <p:txBody>
          <a:bodyPr wrap="square" rtlCol="0">
            <a:spAutoFit/>
          </a:bodyPr>
          <a:lstStyle/>
          <a:p>
            <a:pPr marL="400050" indent="-17145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Leverandører skal ikke levere nye informationer</a:t>
            </a:r>
          </a:p>
          <a:p>
            <a:pPr marL="400050" indent="-17145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Produkter kan forsat sælges med det eksisterende mærke i en 9-måneders overgangsperiode</a:t>
            </a:r>
          </a:p>
        </p:txBody>
      </p:sp>
      <p:sp>
        <p:nvSpPr>
          <p:cNvPr id="16" name="Eingekerbter Richtungspfeil 15"/>
          <p:cNvSpPr/>
          <p:nvPr/>
        </p:nvSpPr>
        <p:spPr>
          <a:xfrm>
            <a:off x="5913416" y="3381644"/>
            <a:ext cx="4406234" cy="2075726"/>
          </a:xfrm>
          <a:prstGeom prst="chevron">
            <a:avLst>
              <a:gd name="adj" fmla="val 23872"/>
            </a:avLst>
          </a:prstGeom>
          <a:solidFill>
            <a:srgbClr val="85BE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15000"/>
              </a:lnSpc>
              <a:spcAft>
                <a:spcPts val="1000"/>
              </a:spcAft>
            </a:pPr>
            <a:r>
              <a:rPr lang="de-AT" sz="1600">
                <a:effectLst/>
                <a:ea typeface="Times New Roman"/>
                <a:cs typeface="Times New Roman"/>
              </a:rPr>
              <a:t> </a:t>
            </a:r>
            <a:endParaRPr lang="de-AT" sz="1600">
              <a:effectLst/>
              <a:ea typeface="Calibri"/>
              <a:cs typeface="Times New Roman"/>
            </a:endParaRPr>
          </a:p>
        </p:txBody>
      </p:sp>
      <p:sp>
        <p:nvSpPr>
          <p:cNvPr id="17" name="Textfeld 107"/>
          <p:cNvSpPr txBox="1"/>
          <p:nvPr/>
        </p:nvSpPr>
        <p:spPr>
          <a:xfrm>
            <a:off x="6390550" y="3448319"/>
            <a:ext cx="3122971" cy="830997"/>
          </a:xfrm>
          <a:prstGeom prst="rect">
            <a:avLst/>
          </a:prstGeom>
          <a:noFill/>
          <a:ln>
            <a:noFill/>
          </a:ln>
        </p:spPr>
        <p:txBody>
          <a:bodyPr wrap="none" rtlCol="0">
            <a:spAutoFit/>
          </a:bodyPr>
          <a:lstStyle/>
          <a:p>
            <a:pPr algn="ctr"/>
            <a:r>
              <a:rPr lang="da-DK" sz="1600" b="1" dirty="0">
                <a:solidFill>
                  <a:srgbClr val="000000"/>
                </a:solidFill>
                <a:latin typeface="Roboto" panose="02000000000000000000" pitchFamily="2" charset="0"/>
                <a:ea typeface="Roboto" panose="02000000000000000000" pitchFamily="2" charset="0"/>
                <a:cs typeface="Times New Roman"/>
              </a:rPr>
              <a:t>Fjern produkter som ikke har et </a:t>
            </a:r>
            <a:br>
              <a:rPr lang="da-DK" sz="1600" b="1" dirty="0">
                <a:solidFill>
                  <a:srgbClr val="000000"/>
                </a:solidFill>
                <a:latin typeface="Roboto" panose="02000000000000000000" pitchFamily="2" charset="0"/>
                <a:ea typeface="Roboto" panose="02000000000000000000" pitchFamily="2" charset="0"/>
                <a:cs typeface="Times New Roman"/>
              </a:rPr>
            </a:br>
            <a:r>
              <a:rPr lang="da-DK" sz="1600" b="1" dirty="0">
                <a:solidFill>
                  <a:srgbClr val="000000"/>
                </a:solidFill>
                <a:latin typeface="Roboto" panose="02000000000000000000" pitchFamily="2" charset="0"/>
                <a:ea typeface="Roboto" panose="02000000000000000000" pitchFamily="2" charset="0"/>
                <a:cs typeface="Times New Roman"/>
              </a:rPr>
              <a:t>re-skaleret energimærke</a:t>
            </a:r>
            <a:endParaRPr lang="da-DK" sz="1600" dirty="0">
              <a:latin typeface="Roboto" panose="02000000000000000000" pitchFamily="2" charset="0"/>
              <a:ea typeface="Roboto" panose="02000000000000000000" pitchFamily="2" charset="0"/>
            </a:endParaRPr>
          </a:p>
          <a:p>
            <a:pPr algn="ctr">
              <a:spcAft>
                <a:spcPts val="0"/>
              </a:spcAft>
            </a:pPr>
            <a:endParaRPr lang="de-AT" sz="1600" dirty="0">
              <a:effectLst/>
              <a:latin typeface="Roboto"/>
              <a:ea typeface="Times New Roman"/>
            </a:endParaRPr>
          </a:p>
        </p:txBody>
      </p:sp>
      <p:sp>
        <p:nvSpPr>
          <p:cNvPr id="18" name="Textfeld 109"/>
          <p:cNvSpPr txBox="1"/>
          <p:nvPr/>
        </p:nvSpPr>
        <p:spPr>
          <a:xfrm>
            <a:off x="6564281" y="4013465"/>
            <a:ext cx="3238500" cy="830997"/>
          </a:xfrm>
          <a:prstGeom prst="rect">
            <a:avLst/>
          </a:prstGeom>
          <a:noFill/>
          <a:ln>
            <a:noFill/>
          </a:ln>
        </p:spPr>
        <p:txBody>
          <a:bodyPr wrap="square" rtlCol="0">
            <a:spAutoFit/>
          </a:bodyPr>
          <a:lstStyle/>
          <a:p>
            <a:pPr marL="457200" indent="-228600">
              <a:spcAft>
                <a:spcPts val="0"/>
              </a:spcAft>
              <a:buFont typeface="Arial" panose="020B0604020202020204" pitchFamily="34" charset="0"/>
              <a:buChar char="•"/>
              <a:tabLst>
                <a:tab pos="457200" algn="l"/>
              </a:tabLst>
            </a:pPr>
            <a:r>
              <a:rPr lang="da-DK" sz="1600" dirty="0">
                <a:solidFill>
                  <a:srgbClr val="000000"/>
                </a:solidFill>
                <a:latin typeface="Roboto" panose="02000000000000000000" pitchFamily="2" charset="0"/>
                <a:ea typeface="Roboto" panose="02000000000000000000" pitchFamily="2" charset="0"/>
                <a:cs typeface="Times New Roman"/>
              </a:rPr>
              <a:t>Produkter uden et </a:t>
            </a:r>
            <a:r>
              <a:rPr lang="da-DK" sz="1600" dirty="0" err="1">
                <a:solidFill>
                  <a:srgbClr val="000000"/>
                </a:solidFill>
                <a:latin typeface="Roboto" panose="02000000000000000000" pitchFamily="2" charset="0"/>
                <a:ea typeface="Roboto" panose="02000000000000000000" pitchFamily="2" charset="0"/>
                <a:cs typeface="Times New Roman"/>
              </a:rPr>
              <a:t>reskaleret</a:t>
            </a:r>
            <a:r>
              <a:rPr lang="da-DK" sz="1600" dirty="0">
                <a:solidFill>
                  <a:srgbClr val="000000"/>
                </a:solidFill>
                <a:latin typeface="Roboto" panose="02000000000000000000" pitchFamily="2" charset="0"/>
                <a:ea typeface="Roboto" panose="02000000000000000000" pitchFamily="2" charset="0"/>
                <a:cs typeface="Times New Roman"/>
              </a:rPr>
              <a:t> energimærke må ikke længere udbydes til salg </a:t>
            </a:r>
            <a:endParaRPr lang="de-AT" dirty="0">
              <a:latin typeface="Roboto" panose="02000000000000000000" pitchFamily="2" charset="0"/>
              <a:ea typeface="Roboto" panose="02000000000000000000" pitchFamily="2" charset="0"/>
            </a:endParaRPr>
          </a:p>
        </p:txBody>
      </p:sp>
      <p:sp>
        <p:nvSpPr>
          <p:cNvPr id="19" name="Textfeld 110"/>
          <p:cNvSpPr txBox="1"/>
          <p:nvPr/>
        </p:nvSpPr>
        <p:spPr>
          <a:xfrm>
            <a:off x="6991559" y="2912654"/>
            <a:ext cx="1447832" cy="338554"/>
          </a:xfrm>
          <a:prstGeom prst="rect">
            <a:avLst/>
          </a:prstGeom>
          <a:noFill/>
          <a:ln>
            <a:noFill/>
          </a:ln>
        </p:spPr>
        <p:txBody>
          <a:bodyPr wrap="none" rtlCol="0">
            <a:spAutoFit/>
          </a:bodyPr>
          <a:lstStyle/>
          <a:p>
            <a:pPr>
              <a:spcAft>
                <a:spcPts val="0"/>
              </a:spcAft>
            </a:pPr>
            <a:r>
              <a:rPr lang="en-GB" sz="1600" dirty="0">
                <a:solidFill>
                  <a:srgbClr val="000000"/>
                </a:solidFill>
                <a:latin typeface="Roboto"/>
                <a:ea typeface="Times New Roman"/>
                <a:cs typeface="Times New Roman"/>
              </a:rPr>
              <a:t>Fra</a:t>
            </a:r>
            <a:r>
              <a:rPr lang="en-GB" sz="1600" kern="1200" dirty="0">
                <a:solidFill>
                  <a:srgbClr val="000000"/>
                </a:solidFill>
                <a:effectLst/>
                <a:latin typeface="Roboto"/>
                <a:ea typeface="Times New Roman"/>
                <a:cs typeface="Times New Roman"/>
              </a:rPr>
              <a:t>1.12. 2021</a:t>
            </a:r>
            <a:endParaRPr lang="de-AT" sz="1600" dirty="0">
              <a:effectLst/>
              <a:latin typeface="Roboto"/>
              <a:ea typeface="Times New Roman"/>
            </a:endParaRPr>
          </a:p>
        </p:txBody>
      </p:sp>
    </p:spTree>
    <p:extLst>
      <p:ext uri="{BB962C8B-B14F-4D97-AF65-F5344CB8AC3E}">
        <p14:creationId xmlns:p14="http://schemas.microsoft.com/office/powerpoint/2010/main" val="295034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nvPr>
        </p:nvSpPr>
        <p:spPr>
          <a:xfrm>
            <a:off x="591128" y="1459449"/>
            <a:ext cx="5328409" cy="823912"/>
          </a:xfrm>
        </p:spPr>
        <p:txBody>
          <a:bodyPr/>
          <a:lstStyle/>
          <a:p>
            <a:r>
              <a:rPr lang="de-DE" b="1" dirty="0">
                <a:solidFill>
                  <a:srgbClr val="26AA5F"/>
                </a:solidFill>
              </a:rPr>
              <a:t>FJERNSALG OG SALG VIA NETTET</a:t>
            </a:r>
            <a:endParaRPr lang="de-DE" dirty="0">
              <a:solidFill>
                <a:srgbClr val="26AA5F"/>
              </a:solidFill>
            </a:endParaRP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591128" y="2323833"/>
            <a:ext cx="5328409" cy="3684588"/>
          </a:xfrm>
        </p:spPr>
        <p:txBody>
          <a:bodyPr/>
          <a:lstStyle/>
          <a:p>
            <a:r>
              <a:rPr lang="da-DK" sz="1800" dirty="0"/>
              <a:t>                        </a:t>
            </a:r>
            <a:r>
              <a:rPr lang="da-DK" sz="1600" dirty="0"/>
              <a:t>En energipil med produktets energieffektivitetsklasse og det tilladte spænd skal placeres i umiddelbar nærheden af produktets pris. </a:t>
            </a:r>
          </a:p>
          <a:p>
            <a:r>
              <a:rPr lang="da-DK" sz="1600" dirty="0"/>
              <a:t>Datablad skal kunne tilgås på nettet i umiddelbar nærhed af produktets pris. Linket til databladet skal hedde: “Datablad”. </a:t>
            </a:r>
          </a:p>
          <a:p>
            <a:r>
              <a:rPr lang="da-DK" sz="1600" dirty="0"/>
              <a:t>For yderligere detaljer omkring Energimærkning på nettet og via fjernsalg, findes i </a:t>
            </a:r>
            <a:r>
              <a:rPr lang="da-DK" sz="1600" dirty="0" err="1"/>
              <a:t>annex</a:t>
            </a:r>
            <a:r>
              <a:rPr lang="da-DK" sz="1600" dirty="0"/>
              <a:t> VII og VIII i de produktspecifikke forordninger.</a:t>
            </a:r>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nvPr>
        </p:nvSpPr>
        <p:spPr>
          <a:xfrm>
            <a:off x="6243202" y="2324090"/>
            <a:ext cx="5328409" cy="3684588"/>
          </a:xfrm>
        </p:spPr>
        <p:txBody>
          <a:bodyPr/>
          <a:lstStyle/>
          <a:p>
            <a:pPr lvl="0"/>
            <a:r>
              <a:rPr lang="da-DK" sz="1600" dirty="0"/>
              <a:t>Leverandøren skal sørger for at der enten sidder et fyldestgørende energimærke på emballagen eller sørge for at vedlægge et energimærke inden i emballagen. </a:t>
            </a:r>
          </a:p>
          <a:p>
            <a:pPr lvl="0"/>
            <a:r>
              <a:rPr lang="da-DK" sz="1600" dirty="0"/>
              <a:t>Ved salg af produkter i uåbnet emballage, skal forhandleren sørge for at energimærket er tilgængelig for forbrugerne. Emballagen skal udstilles med et synligt energimærke på emballagen, </a:t>
            </a:r>
            <a:r>
              <a:rPr lang="da-DK" sz="1600" dirty="0" err="1"/>
              <a:t>såIedes</a:t>
            </a:r>
            <a:r>
              <a:rPr lang="da-DK" sz="1600" dirty="0"/>
              <a:t> at forbrugeren tydeligt kan se energimærket.</a:t>
            </a:r>
            <a:endParaRPr lang="da-DK" dirty="0"/>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nvPr>
        </p:nvSpPr>
        <p:spPr>
          <a:xfrm>
            <a:off x="6243202" y="1499921"/>
            <a:ext cx="5328409" cy="823912"/>
          </a:xfrm>
        </p:spPr>
        <p:txBody>
          <a:bodyPr/>
          <a:lstStyle/>
          <a:p>
            <a:r>
              <a:rPr lang="de-DE" b="1" dirty="0">
                <a:solidFill>
                  <a:srgbClr val="26AA5F"/>
                </a:solidFill>
              </a:rPr>
              <a:t>REGLER FOR FJERNSYN OG ELEKTRONISKE SKÆRME</a:t>
            </a:r>
            <a:endParaRPr lang="de-DE" dirty="0">
              <a:solidFill>
                <a:srgbClr val="26AA5F"/>
              </a:solidFill>
            </a:endParaRP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p:txBody>
          <a:bodyPr/>
          <a:lstStyle/>
          <a:p>
            <a:r>
              <a:rPr lang="de-DE" dirty="0" err="1"/>
              <a:t>Yderligere</a:t>
            </a:r>
            <a:r>
              <a:rPr lang="de-DE" dirty="0"/>
              <a:t> </a:t>
            </a:r>
            <a:r>
              <a:rPr lang="de-DE" dirty="0" err="1"/>
              <a:t>krav</a:t>
            </a:r>
            <a:endParaRPr lang="de-DE" dirty="0"/>
          </a:p>
        </p:txBody>
      </p:sp>
      <p:pic>
        <p:nvPicPr>
          <p:cNvPr id="9" name="Grafik 8"/>
          <p:cNvPicPr/>
          <p:nvPr/>
        </p:nvPicPr>
        <p:blipFill>
          <a:blip r:embed="rId2"/>
          <a:stretch>
            <a:fillRect/>
          </a:stretch>
        </p:blipFill>
        <p:spPr>
          <a:xfrm>
            <a:off x="978821" y="2367503"/>
            <a:ext cx="1352070" cy="342660"/>
          </a:xfrm>
          <a:prstGeom prst="rect">
            <a:avLst/>
          </a:prstGeom>
        </p:spPr>
      </p:pic>
    </p:spTree>
    <p:extLst>
      <p:ext uri="{BB962C8B-B14F-4D97-AF65-F5344CB8AC3E}">
        <p14:creationId xmlns:p14="http://schemas.microsoft.com/office/powerpoint/2010/main" val="261863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891250" y="1282735"/>
            <a:ext cx="6705600" cy="2600960"/>
          </a:xfrm>
        </p:spPr>
        <p:txBody>
          <a:bodyPr/>
          <a:lstStyle/>
          <a:p>
            <a:pPr marL="0" indent="0">
              <a:buNone/>
            </a:pPr>
            <a:r>
              <a:rPr lang="de-AT" dirty="0"/>
              <a:t>Du </a:t>
            </a:r>
            <a:r>
              <a:rPr lang="de-AT" dirty="0" err="1"/>
              <a:t>kan</a:t>
            </a:r>
            <a:r>
              <a:rPr lang="de-AT" dirty="0"/>
              <a:t> finde </a:t>
            </a:r>
            <a:r>
              <a:rPr lang="de-AT" dirty="0" err="1"/>
              <a:t>flere</a:t>
            </a:r>
            <a:r>
              <a:rPr lang="de-AT" dirty="0"/>
              <a:t> informationsmaterialer </a:t>
            </a:r>
            <a:r>
              <a:rPr lang="de-AT" dirty="0" err="1"/>
              <a:t>på</a:t>
            </a:r>
            <a:r>
              <a:rPr lang="de-AT" dirty="0"/>
              <a:t>:</a:t>
            </a:r>
            <a:br>
              <a:rPr lang="de-AT" dirty="0"/>
            </a:br>
            <a:r>
              <a:rPr lang="de-AT" dirty="0">
                <a:hlinkClick r:id="rId2"/>
              </a:rPr>
              <a:t>www.label2020.dk</a:t>
            </a:r>
            <a:endParaRPr lang="de-AT" dirty="0"/>
          </a:p>
          <a:p>
            <a:pPr marL="0" indent="0">
              <a:buNone/>
            </a:pPr>
            <a:endParaRPr lang="de-AT" dirty="0"/>
          </a:p>
          <a:p>
            <a:pPr marL="0" indent="0">
              <a:buNone/>
            </a:pPr>
            <a:r>
              <a:rPr lang="de-AT" sz="1600" dirty="0" err="1"/>
              <a:t>Ansvarsfraskrivelse</a:t>
            </a:r>
            <a:r>
              <a:rPr lang="de-AT" sz="1600" dirty="0"/>
              <a:t>:</a:t>
            </a:r>
          </a:p>
          <a:p>
            <a:pPr marL="0" indent="0">
              <a:buNone/>
            </a:pPr>
            <a:r>
              <a:rPr lang="da-DK" sz="1600" dirty="0"/>
              <a:t>Indholdet i denne vejledning er ikke en erstatning for den gældende lovgivning og i tvivlstilfælde er det lovteksten, der er gældende. Information i vejledningen er ikke juridisk bindende, da en bindende fortolkning udelukkende kan komme fra EU-domstolen.   </a:t>
            </a:r>
          </a:p>
          <a:p>
            <a:pPr marL="0" indent="0">
              <a:buNone/>
            </a:pPr>
            <a:endParaRPr lang="de-AT" sz="1600" dirty="0"/>
          </a:p>
          <a:p>
            <a:pPr marL="0" indent="0">
              <a:buNone/>
            </a:pPr>
            <a:endParaRPr lang="de-AT" b="1" dirty="0"/>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a:xfrm>
            <a:off x="590400" y="539015"/>
            <a:ext cx="10980484" cy="520351"/>
          </a:xfrm>
        </p:spPr>
        <p:txBody>
          <a:bodyPr/>
          <a:lstStyle/>
          <a:p>
            <a:r>
              <a:rPr lang="de-DE" dirty="0" err="1"/>
              <a:t>Flere</a:t>
            </a:r>
            <a:r>
              <a:rPr lang="de-DE" dirty="0"/>
              <a:t> </a:t>
            </a:r>
            <a:r>
              <a:rPr lang="de-DE" dirty="0" err="1"/>
              <a:t>informationer</a:t>
            </a:r>
            <a:br>
              <a:rPr lang="de-DE" dirty="0"/>
            </a:br>
            <a:endParaRPr lang="de-DE" dirty="0">
              <a:solidFill>
                <a:schemeClr val="tx1"/>
              </a:solidFill>
            </a:endParaRPr>
          </a:p>
        </p:txBody>
      </p:sp>
    </p:spTree>
    <p:extLst>
      <p:ext uri="{BB962C8B-B14F-4D97-AF65-F5344CB8AC3E}">
        <p14:creationId xmlns:p14="http://schemas.microsoft.com/office/powerpoint/2010/main" val="42399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1AB2-B4DE-3D4C-BAEA-89C0D00B16ED}"/>
              </a:ext>
            </a:extLst>
          </p:cNvPr>
          <p:cNvSpPr>
            <a:spLocks noGrp="1"/>
          </p:cNvSpPr>
          <p:nvPr>
            <p:ph type="title"/>
          </p:nvPr>
        </p:nvSpPr>
        <p:spPr/>
        <p:txBody>
          <a:bodyPr/>
          <a:lstStyle/>
          <a:p>
            <a:r>
              <a:rPr lang="da-DK" sz="3000" b="1" dirty="0"/>
              <a:t>Det</a:t>
            </a:r>
            <a:r>
              <a:rPr lang="de-DE" sz="3000" b="1" dirty="0"/>
              <a:t> </a:t>
            </a:r>
            <a:r>
              <a:rPr lang="de-DE" sz="3000" b="1" dirty="0" err="1"/>
              <a:t>reskalerede</a:t>
            </a:r>
            <a:r>
              <a:rPr lang="de-DE" sz="3000" b="1" dirty="0"/>
              <a:t> </a:t>
            </a:r>
            <a:r>
              <a:rPr lang="de-DE" sz="3000" b="1" dirty="0" err="1"/>
              <a:t>energimærke</a:t>
            </a:r>
            <a:r>
              <a:rPr lang="de-DE" sz="3000" b="1" dirty="0"/>
              <a:t> – </a:t>
            </a:r>
            <a:r>
              <a:rPr lang="de-DE" sz="3000" b="1" dirty="0" err="1"/>
              <a:t>formålet</a:t>
            </a:r>
            <a:r>
              <a:rPr lang="de-DE" sz="3000" b="1" dirty="0"/>
              <a:t> </a:t>
            </a:r>
            <a:r>
              <a:rPr lang="de-DE" sz="3000" b="1" dirty="0" err="1"/>
              <a:t>og</a:t>
            </a:r>
            <a:r>
              <a:rPr lang="de-DE" sz="3000" b="1" dirty="0"/>
              <a:t> </a:t>
            </a:r>
            <a:r>
              <a:rPr lang="de-DE" sz="3000" b="1" dirty="0" err="1"/>
              <a:t>fordele</a:t>
            </a:r>
            <a:endParaRPr lang="de-DE" sz="3000" dirty="0"/>
          </a:p>
        </p:txBody>
      </p:sp>
      <p:sp>
        <p:nvSpPr>
          <p:cNvPr id="3" name="Inhaltsplatzhalter 2">
            <a:extLst>
              <a:ext uri="{FF2B5EF4-FFF2-40B4-BE49-F238E27FC236}">
                <a16:creationId xmlns:a16="http://schemas.microsoft.com/office/drawing/2014/main" id="{F3C4EB1E-1653-C345-8AA2-37BB63992AF1}"/>
              </a:ext>
            </a:extLst>
          </p:cNvPr>
          <p:cNvSpPr>
            <a:spLocks noGrp="1"/>
          </p:cNvSpPr>
          <p:nvPr>
            <p:ph sz="half" idx="1"/>
          </p:nvPr>
        </p:nvSpPr>
        <p:spPr>
          <a:xfrm>
            <a:off x="590400" y="1585752"/>
            <a:ext cx="5304862" cy="4351338"/>
          </a:xfrm>
        </p:spPr>
        <p:txBody>
          <a:bodyPr/>
          <a:lstStyle/>
          <a:p>
            <a:r>
              <a:rPr lang="en-GB" b="1" dirty="0">
                <a:solidFill>
                  <a:srgbClr val="26AA5F"/>
                </a:solidFill>
              </a:rPr>
              <a:t>EU’s ENERGIMÆRKE. EN SUCCES FREM TIL NU</a:t>
            </a:r>
            <a:r>
              <a:rPr lang="en-US" b="1" dirty="0">
                <a:solidFill>
                  <a:srgbClr val="26AA5F"/>
                </a:solidFill>
              </a:rPr>
              <a:t>…</a:t>
            </a:r>
          </a:p>
          <a:p>
            <a:pPr marL="293688" indent="-285750">
              <a:buFont typeface="Wingdings" panose="05000000000000000000" pitchFamily="2" charset="2"/>
              <a:buChar char="ü"/>
            </a:pPr>
            <a:r>
              <a:rPr lang="en-GB" dirty="0"/>
              <a:t>EU’s </a:t>
            </a:r>
            <a:r>
              <a:rPr lang="en-GB" dirty="0" err="1"/>
              <a:t>energimærke</a:t>
            </a:r>
            <a:r>
              <a:rPr lang="en-GB" dirty="0"/>
              <a:t> har haft </a:t>
            </a:r>
            <a:r>
              <a:rPr lang="en-GB" dirty="0" err="1"/>
              <a:t>en</a:t>
            </a:r>
            <a:r>
              <a:rPr lang="en-GB" dirty="0"/>
              <a:t> </a:t>
            </a:r>
            <a:r>
              <a:rPr lang="en-GB" dirty="0" err="1"/>
              <a:t>positiv</a:t>
            </a:r>
            <a:r>
              <a:rPr lang="en-GB" dirty="0"/>
              <a:t> </a:t>
            </a:r>
            <a:r>
              <a:rPr lang="en-GB" dirty="0" err="1"/>
              <a:t>påvirkning</a:t>
            </a:r>
            <a:r>
              <a:rPr lang="en-GB" dirty="0"/>
              <a:t> </a:t>
            </a:r>
            <a:r>
              <a:rPr lang="en-GB" dirty="0" err="1"/>
              <a:t>på</a:t>
            </a:r>
            <a:r>
              <a:rPr lang="en-GB" dirty="0"/>
              <a:t> </a:t>
            </a:r>
            <a:r>
              <a:rPr lang="da-DK" dirty="0"/>
              <a:t>udviklingen</a:t>
            </a:r>
            <a:r>
              <a:rPr lang="en-GB" dirty="0"/>
              <a:t> </a:t>
            </a:r>
            <a:r>
              <a:rPr lang="en-GB" dirty="0" err="1"/>
              <a:t>af</a:t>
            </a:r>
            <a:r>
              <a:rPr lang="en-GB" dirty="0"/>
              <a:t> </a:t>
            </a:r>
            <a:r>
              <a:rPr lang="en-GB" dirty="0" err="1"/>
              <a:t>energieffektive</a:t>
            </a:r>
            <a:r>
              <a:rPr lang="en-GB" dirty="0"/>
              <a:t> </a:t>
            </a:r>
            <a:r>
              <a:rPr lang="en-GB" dirty="0" err="1"/>
              <a:t>produkter</a:t>
            </a:r>
            <a:r>
              <a:rPr lang="en-GB" dirty="0"/>
              <a:t>  </a:t>
            </a:r>
            <a:r>
              <a:rPr lang="en-GB" dirty="0" err="1"/>
              <a:t>i</a:t>
            </a:r>
            <a:r>
              <a:rPr lang="en-GB" dirty="0"/>
              <a:t> mere end 25 </a:t>
            </a:r>
            <a:r>
              <a:rPr lang="en-GB" dirty="0" err="1"/>
              <a:t>år</a:t>
            </a:r>
            <a:r>
              <a:rPr lang="en-GB" dirty="0"/>
              <a:t>. </a:t>
            </a:r>
          </a:p>
          <a:p>
            <a:pPr marL="293688" indent="-285750">
              <a:buFont typeface="Wingdings" panose="05000000000000000000" pitchFamily="2" charset="2"/>
              <a:buChar char="ü"/>
            </a:pPr>
            <a:r>
              <a:rPr lang="da-DK" dirty="0">
                <a:solidFill>
                  <a:schemeClr val="tx1"/>
                </a:solidFill>
              </a:rPr>
              <a:t>Energimærket har fremmet udviklingen af innovative produkter. </a:t>
            </a:r>
          </a:p>
          <a:p>
            <a:pPr marL="293688" indent="-285750">
              <a:buFont typeface="Wingdings" panose="05000000000000000000" pitchFamily="2" charset="2"/>
              <a:buChar char="ü"/>
            </a:pPr>
            <a:r>
              <a:rPr lang="da-DK" dirty="0">
                <a:solidFill>
                  <a:schemeClr val="tx1"/>
                </a:solidFill>
              </a:rPr>
              <a:t>Energiforbruget og energiomkostninger for produkter er reduceret.</a:t>
            </a:r>
          </a:p>
          <a:p>
            <a:endParaRPr lang="de-AT" b="1" dirty="0"/>
          </a:p>
          <a:p>
            <a:endParaRPr lang="de-DE" dirty="0"/>
          </a:p>
        </p:txBody>
      </p:sp>
      <p:sp>
        <p:nvSpPr>
          <p:cNvPr id="4" name="Inhaltsplatzhalter 3">
            <a:extLst>
              <a:ext uri="{FF2B5EF4-FFF2-40B4-BE49-F238E27FC236}">
                <a16:creationId xmlns:a16="http://schemas.microsoft.com/office/drawing/2014/main" id="{25785EE9-C543-4643-874A-D00E997D9FC2}"/>
              </a:ext>
            </a:extLst>
          </p:cNvPr>
          <p:cNvSpPr>
            <a:spLocks noGrp="1"/>
          </p:cNvSpPr>
          <p:nvPr>
            <p:ph sz="half" idx="2"/>
          </p:nvPr>
        </p:nvSpPr>
        <p:spPr>
          <a:xfrm>
            <a:off x="6096000" y="1430598"/>
            <a:ext cx="5304138" cy="3830983"/>
          </a:xfrm>
        </p:spPr>
        <p:txBody>
          <a:bodyPr/>
          <a:lstStyle/>
          <a:p>
            <a:pPr marL="7938" indent="0">
              <a:buNone/>
            </a:pPr>
            <a:r>
              <a:rPr lang="en-GB" b="1" dirty="0">
                <a:solidFill>
                  <a:srgbClr val="26AA5F"/>
                </a:solidFill>
              </a:rPr>
              <a:t>HVORFOR RESKALERE?</a:t>
            </a:r>
          </a:p>
          <a:p>
            <a:pPr>
              <a:lnSpc>
                <a:spcPct val="100000"/>
              </a:lnSpc>
            </a:pPr>
            <a:r>
              <a:rPr lang="da-DK" dirty="0"/>
              <a:t>Den nuværende skala fra A+++ - G er ikke længere så effektiv som tidligere. </a:t>
            </a:r>
          </a:p>
          <a:p>
            <a:pPr>
              <a:lnSpc>
                <a:spcPct val="100000"/>
              </a:lnSpc>
            </a:pPr>
            <a:r>
              <a:rPr lang="da-DK" dirty="0"/>
              <a:t>Størstedelen af produkterne på markedet er allerede i de bedst mulige energiklasser. </a:t>
            </a:r>
          </a:p>
          <a:p>
            <a:pPr>
              <a:lnSpc>
                <a:spcPct val="100000"/>
              </a:lnSpc>
            </a:pPr>
            <a:r>
              <a:rPr lang="da-DK" dirty="0"/>
              <a:t>Den nuværende skala kan være svær at gennemskue.</a:t>
            </a:r>
          </a:p>
          <a:p>
            <a:pPr>
              <a:lnSpc>
                <a:spcPct val="100000"/>
              </a:lnSpc>
            </a:pPr>
            <a:r>
              <a:rPr lang="da-DK" dirty="0"/>
              <a:t>Producenter har ikke længere same incitament til at udvikle nye energieffektive produkter.</a:t>
            </a:r>
          </a:p>
        </p:txBody>
      </p:sp>
      <p:sp>
        <p:nvSpPr>
          <p:cNvPr id="6" name="Inhaltsplatzhalter 4">
            <a:extLst>
              <a:ext uri="{FF2B5EF4-FFF2-40B4-BE49-F238E27FC236}">
                <a16:creationId xmlns:a16="http://schemas.microsoft.com/office/drawing/2014/main" id="{938BBD6A-86CE-6F49-B5EF-B68D068D1BFC}"/>
              </a:ext>
            </a:extLst>
          </p:cNvPr>
          <p:cNvSpPr txBox="1">
            <a:spLocks/>
          </p:cNvSpPr>
          <p:nvPr/>
        </p:nvSpPr>
        <p:spPr>
          <a:xfrm>
            <a:off x="2449155" y="5509549"/>
            <a:ext cx="7262973" cy="607115"/>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2">
                  <a:extLst>
                    <a:ext uri="{96DAC541-7B7A-43D3-8B79-37D633B846F1}">
                      <asvg:svgBlip xmlns:asvg="http://schemas.microsoft.com/office/drawing/2016/SVG/main" r:embed="rId3"/>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lnSpc>
                <a:spcPct val="100000"/>
              </a:lnSpc>
              <a:spcAft>
                <a:spcPts val="1200"/>
              </a:spcAft>
              <a:buNone/>
            </a:pPr>
            <a:r>
              <a:rPr lang="da-DK" sz="1600" dirty="0">
                <a:solidFill>
                  <a:schemeClr val="bg1"/>
                </a:solidFill>
              </a:rPr>
              <a:t>Fra 1. marts 2021 vil de </a:t>
            </a:r>
            <a:r>
              <a:rPr lang="da-DK" sz="1600" dirty="0" err="1">
                <a:solidFill>
                  <a:schemeClr val="bg1"/>
                </a:solidFill>
              </a:rPr>
              <a:t>reskalerede</a:t>
            </a:r>
            <a:r>
              <a:rPr lang="da-DK" sz="1600" dirty="0">
                <a:solidFill>
                  <a:schemeClr val="bg1"/>
                </a:solidFill>
              </a:rPr>
              <a:t> energimærket blive synlige. Skalaen i det </a:t>
            </a:r>
            <a:r>
              <a:rPr lang="da-DK" sz="1600" dirty="0" err="1">
                <a:solidFill>
                  <a:schemeClr val="bg1"/>
                </a:solidFill>
              </a:rPr>
              <a:t>reskalerede</a:t>
            </a:r>
            <a:r>
              <a:rPr lang="da-DK" sz="1600" dirty="0">
                <a:solidFill>
                  <a:schemeClr val="bg1"/>
                </a:solidFill>
              </a:rPr>
              <a:t> mærke, vil gå fra A til G.</a:t>
            </a:r>
            <a:endParaRPr lang="da-DK" sz="1800" dirty="0"/>
          </a:p>
        </p:txBody>
      </p:sp>
    </p:spTree>
    <p:extLst>
      <p:ext uri="{BB962C8B-B14F-4D97-AF65-F5344CB8AC3E}">
        <p14:creationId xmlns:p14="http://schemas.microsoft.com/office/powerpoint/2010/main" val="9505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400" y="539016"/>
            <a:ext cx="10980484" cy="746446"/>
          </a:xfrm>
        </p:spPr>
        <p:txBody>
          <a:bodyPr/>
          <a:lstStyle/>
          <a:p>
            <a:r>
              <a:rPr lang="da-DK" b="1" dirty="0"/>
              <a:t>Fordele ved at købe energieffektivt</a:t>
            </a:r>
            <a:endParaRPr lang="da-DK" dirty="0"/>
          </a:p>
        </p:txBody>
      </p:sp>
      <p:sp>
        <p:nvSpPr>
          <p:cNvPr id="3" name="Inhaltsplatzhalter 2"/>
          <p:cNvSpPr>
            <a:spLocks noGrp="1"/>
          </p:cNvSpPr>
          <p:nvPr>
            <p:ph idx="1"/>
          </p:nvPr>
        </p:nvSpPr>
        <p:spPr>
          <a:xfrm>
            <a:off x="589673" y="2061680"/>
            <a:ext cx="10980484" cy="3803171"/>
          </a:xfrm>
        </p:spPr>
        <p:txBody>
          <a:bodyPr/>
          <a:lstStyle/>
          <a:p>
            <a:pPr marL="7938" indent="0">
              <a:lnSpc>
                <a:spcPct val="100000"/>
              </a:lnSpc>
              <a:buNone/>
            </a:pPr>
            <a:r>
              <a:rPr lang="da-DK" sz="1800" b="1" dirty="0">
                <a:solidFill>
                  <a:schemeClr val="tx1"/>
                </a:solidFill>
                <a:ea typeface="Roboto" panose="02000000000000000000" pitchFamily="2" charset="0"/>
              </a:rPr>
              <a:t>Når en forbruger vælger den bedst mulige energiklasse tilgængelig, kan der opnås en stor besparelse…</a:t>
            </a:r>
            <a:endParaRPr lang="da-DK" sz="1800" dirty="0"/>
          </a:p>
          <a:p>
            <a:pPr>
              <a:lnSpc>
                <a:spcPct val="100000"/>
              </a:lnSpc>
            </a:pPr>
            <a:r>
              <a:rPr lang="da-DK" sz="1800" dirty="0"/>
              <a:t>Vælge en energiklasse A++ tørretumbler i stedet for en energiklasse B, og reducer kWh forbruget med 2.900 kWh, hvilket giver en besparelse på 6.525 kr.* i produktets levetid.</a:t>
            </a:r>
          </a:p>
          <a:p>
            <a:pPr>
              <a:lnSpc>
                <a:spcPct val="100000"/>
              </a:lnSpc>
            </a:pPr>
            <a:r>
              <a:rPr lang="da-DK" sz="1800" dirty="0"/>
              <a:t>Vælge et energiklasse A+++ køleskab (200 liter) i stedet for et energiklasse A+ køleskab, og reducer kWh forbruget med 600 kWh, hvilket giver en besparelse på 1.350 kr.* i produktets levetid.</a:t>
            </a:r>
          </a:p>
          <a:p>
            <a:pPr>
              <a:lnSpc>
                <a:spcPct val="100000"/>
              </a:lnSpc>
            </a:pPr>
            <a:r>
              <a:rPr lang="da-DK" sz="1800" dirty="0"/>
              <a:t>Vælg et energiklasse A+++ køle-/fryseskab (200 / 100 liter) i stedet for et A+ produkt, og reducer </a:t>
            </a:r>
            <a:r>
              <a:rPr lang="da-DK" sz="1800" dirty="0" err="1"/>
              <a:t>energiforbruger</a:t>
            </a:r>
            <a:r>
              <a:rPr lang="da-DK" sz="1800" dirty="0"/>
              <a:t> med 1.500 kWh, hvilket giver en besparelse på 3.375 kr.* i produktets levetid.</a:t>
            </a:r>
          </a:p>
          <a:p>
            <a:pPr>
              <a:lnSpc>
                <a:spcPct val="100000"/>
              </a:lnSpc>
            </a:pPr>
            <a:r>
              <a:rPr lang="da-DK" sz="1800" dirty="0"/>
              <a:t>Hvis du ser 4 timers fjernsyn om dagen på en energiklasse A++ 52” LED </a:t>
            </a:r>
            <a:r>
              <a:rPr lang="da-DK" sz="1800" dirty="0" err="1"/>
              <a:t>fladskærm</a:t>
            </a:r>
            <a:r>
              <a:rPr lang="da-DK" sz="1800" dirty="0"/>
              <a:t> i stedet for et energiklasse B product, reduceres energiforbruget med 1.000 kWh, hvilket giver en besparelse på 2.250 kr.* i produktets levetid.</a:t>
            </a:r>
            <a:br>
              <a:rPr lang="da-DK" dirty="0"/>
            </a:br>
            <a:r>
              <a:rPr lang="da-DK" baseline="30000" dirty="0"/>
              <a:t>* kWh pris på 2,25 DKK.</a:t>
            </a:r>
            <a:endParaRPr lang="da-DK" dirty="0"/>
          </a:p>
          <a:p>
            <a:endParaRPr lang="da-DK" dirty="0"/>
          </a:p>
        </p:txBody>
      </p:sp>
      <p:sp>
        <p:nvSpPr>
          <p:cNvPr id="5" name="Textfeld 4"/>
          <p:cNvSpPr txBox="1"/>
          <p:nvPr/>
        </p:nvSpPr>
        <p:spPr>
          <a:xfrm>
            <a:off x="590400" y="1319628"/>
            <a:ext cx="10979757" cy="707886"/>
          </a:xfrm>
          <a:prstGeom prst="rect">
            <a:avLst/>
          </a:prstGeom>
          <a:solidFill>
            <a:srgbClr val="2FAA5C"/>
          </a:solidFill>
        </p:spPr>
        <p:txBody>
          <a:bodyPr wrap="square" rtlCol="0">
            <a:spAutoFit/>
          </a:bodyPr>
          <a:lstStyle/>
          <a:p>
            <a:pPr marL="342900" indent="-342900">
              <a:buFont typeface="Wingdings" panose="05000000000000000000" pitchFamily="2" charset="2"/>
              <a:buChar char="ü"/>
            </a:pPr>
            <a:r>
              <a:rPr lang="da-DK" sz="2000" b="1" dirty="0">
                <a:solidFill>
                  <a:schemeClr val="bg1"/>
                </a:solidFill>
                <a:latin typeface="Roboto" panose="02000000000000000000" pitchFamily="2" charset="0"/>
                <a:ea typeface="Roboto" panose="02000000000000000000" pitchFamily="2" charset="0"/>
              </a:rPr>
              <a:t>Energimærket giver en tydelig og simple indikation af produktets energieffektivitet </a:t>
            </a:r>
          </a:p>
          <a:p>
            <a:pPr marL="342900" indent="-342900">
              <a:buFont typeface="Wingdings" panose="05000000000000000000" pitchFamily="2" charset="2"/>
              <a:buChar char="ü"/>
            </a:pPr>
            <a:r>
              <a:rPr lang="da-DK" sz="2000" b="1" dirty="0">
                <a:solidFill>
                  <a:schemeClr val="bg1"/>
                </a:solidFill>
                <a:latin typeface="Roboto" panose="02000000000000000000" pitchFamily="2" charset="0"/>
                <a:ea typeface="Roboto" panose="02000000000000000000" pitchFamily="2" charset="0"/>
              </a:rPr>
              <a:t>Forbrugere kan spare penge på deres elregning</a:t>
            </a:r>
          </a:p>
        </p:txBody>
      </p:sp>
    </p:spTree>
    <p:extLst>
      <p:ext uri="{BB962C8B-B14F-4D97-AF65-F5344CB8AC3E}">
        <p14:creationId xmlns:p14="http://schemas.microsoft.com/office/powerpoint/2010/main" val="93964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p:txBody>
          <a:bodyPr/>
          <a:lstStyle/>
          <a:p>
            <a:r>
              <a:rPr lang="da-DK" dirty="0"/>
              <a:t>Hvilke produktgrupper får et </a:t>
            </a:r>
            <a:r>
              <a:rPr lang="da-DK" dirty="0" err="1"/>
              <a:t>reskaleret</a:t>
            </a:r>
            <a:r>
              <a:rPr lang="da-DK" dirty="0"/>
              <a:t> energimærke i 2021?</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a:xfrm>
            <a:off x="591127" y="1912709"/>
            <a:ext cx="5304862" cy="2136775"/>
          </a:xfrm>
        </p:spPr>
        <p:txBody>
          <a:bodyPr/>
          <a:lstStyle/>
          <a:p>
            <a:pPr marL="7938" indent="0">
              <a:buNone/>
            </a:pPr>
            <a:r>
              <a:rPr lang="da-DK" dirty="0" err="1"/>
              <a:t>Reskaleringen</a:t>
            </a:r>
            <a:r>
              <a:rPr lang="da-DK" dirty="0"/>
              <a:t> af energimærkerne sker gradvist hen over en årrække afhængig af de specifikke produktforordninger. </a:t>
            </a:r>
          </a:p>
          <a:p>
            <a:pPr marL="7938" indent="0">
              <a:buNone/>
            </a:pPr>
            <a:r>
              <a:rPr lang="da-DK" dirty="0"/>
              <a:t>I 2021 introduceres det </a:t>
            </a:r>
            <a:r>
              <a:rPr lang="da-DK" dirty="0" err="1"/>
              <a:t>reskalerede</a:t>
            </a:r>
            <a:r>
              <a:rPr lang="da-DK" dirty="0"/>
              <a:t> energimærke for 5 produktgrupper.</a:t>
            </a:r>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a:xfrm>
            <a:off x="6266747" y="1912709"/>
            <a:ext cx="5304863" cy="2804432"/>
          </a:xfrm>
        </p:spPr>
        <p:txBody>
          <a:bodyPr/>
          <a:lstStyle/>
          <a:p>
            <a:pPr marL="7938" lvl="0" indent="0">
              <a:buNone/>
            </a:pPr>
            <a:r>
              <a:rPr lang="en-GB" dirty="0">
                <a:solidFill>
                  <a:srgbClr val="26AA5F"/>
                </a:solidFill>
              </a:rPr>
              <a:t>Fra marts 2021:</a:t>
            </a:r>
          </a:p>
          <a:p>
            <a:pPr lvl="0"/>
            <a:r>
              <a:rPr lang="da-DK" sz="1800" dirty="0"/>
              <a:t>Husholdnings</a:t>
            </a:r>
            <a:r>
              <a:rPr lang="en-GB" sz="1800" dirty="0"/>
              <a:t> </a:t>
            </a:r>
            <a:r>
              <a:rPr lang="da-DK" sz="1800" dirty="0"/>
              <a:t>køle-/fryseapparater</a:t>
            </a:r>
          </a:p>
          <a:p>
            <a:pPr lvl="0"/>
            <a:r>
              <a:rPr lang="da-DK" sz="1800" dirty="0"/>
              <a:t>Vaskemaskiner</a:t>
            </a:r>
            <a:r>
              <a:rPr lang="en-GB" sz="1800" dirty="0"/>
              <a:t> </a:t>
            </a:r>
            <a:r>
              <a:rPr lang="da-DK" sz="1800" dirty="0"/>
              <a:t>og kombinerede vaske-/tørremaskiner</a:t>
            </a:r>
          </a:p>
          <a:p>
            <a:pPr lvl="0"/>
            <a:r>
              <a:rPr lang="da-DK" sz="1800" dirty="0"/>
              <a:t>Opvaskemaskiner</a:t>
            </a:r>
          </a:p>
          <a:p>
            <a:pPr lvl="0"/>
            <a:r>
              <a:rPr lang="da-DK" sz="1800" dirty="0"/>
              <a:t>Fjernsyn og elektroniske skærme</a:t>
            </a:r>
          </a:p>
          <a:p>
            <a:pPr marL="7938" lvl="0" indent="0">
              <a:buNone/>
            </a:pPr>
            <a:r>
              <a:rPr lang="en-GB" dirty="0">
                <a:solidFill>
                  <a:srgbClr val="26AA5F"/>
                </a:solidFill>
              </a:rPr>
              <a:t>Fra September 2021: Se </a:t>
            </a:r>
            <a:r>
              <a:rPr lang="en-GB" dirty="0" err="1">
                <a:solidFill>
                  <a:srgbClr val="26AA5F"/>
                </a:solidFill>
              </a:rPr>
              <a:t>særskilt</a:t>
            </a:r>
            <a:r>
              <a:rPr lang="en-GB" dirty="0">
                <a:solidFill>
                  <a:srgbClr val="26AA5F"/>
                </a:solidFill>
              </a:rPr>
              <a:t> </a:t>
            </a:r>
            <a:r>
              <a:rPr lang="en-GB" dirty="0" err="1">
                <a:solidFill>
                  <a:srgbClr val="26AA5F"/>
                </a:solidFill>
              </a:rPr>
              <a:t>præsentation</a:t>
            </a:r>
            <a:r>
              <a:rPr lang="en-GB" dirty="0">
                <a:solidFill>
                  <a:srgbClr val="26AA5F"/>
                </a:solidFill>
              </a:rPr>
              <a:t> om </a:t>
            </a:r>
            <a:r>
              <a:rPr lang="en-GB" dirty="0" err="1">
                <a:solidFill>
                  <a:srgbClr val="26AA5F"/>
                </a:solidFill>
              </a:rPr>
              <a:t>lyskilder</a:t>
            </a:r>
            <a:endParaRPr lang="de-AT" dirty="0">
              <a:solidFill>
                <a:srgbClr val="26AA5F"/>
              </a:solidFill>
            </a:endParaRPr>
          </a:p>
          <a:p>
            <a:pPr lvl="0"/>
            <a:r>
              <a:rPr lang="da-DK" sz="1800" dirty="0"/>
              <a:t>Lyskilder</a:t>
            </a:r>
          </a:p>
          <a:p>
            <a:endParaRPr lang="de-DE" dirty="0"/>
          </a:p>
          <a:p>
            <a:endParaRPr lang="de-DE"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80" y="4049484"/>
            <a:ext cx="3497756" cy="192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90400" y="539016"/>
            <a:ext cx="10585600" cy="620010"/>
          </a:xfrm>
        </p:spPr>
        <p:txBody>
          <a:bodyPr/>
          <a:lstStyle/>
          <a:p>
            <a:r>
              <a:rPr lang="da-DK" dirty="0"/>
              <a:t>Det </a:t>
            </a:r>
            <a:r>
              <a:rPr lang="da-DK" dirty="0" err="1"/>
              <a:t>reskalerede</a:t>
            </a:r>
            <a:r>
              <a:rPr lang="da-DK" dirty="0"/>
              <a:t> energimærke</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a:xfrm>
            <a:off x="590400" y="1494896"/>
            <a:ext cx="5345216" cy="4351338"/>
          </a:xfrm>
        </p:spPr>
        <p:txBody>
          <a:bodyPr/>
          <a:lstStyle/>
          <a:p>
            <a:pPr lvl="0"/>
            <a:r>
              <a:rPr lang="da-DK" sz="1800" dirty="0"/>
              <a:t>En</a:t>
            </a:r>
            <a:r>
              <a:rPr lang="en-GB" sz="1800" dirty="0"/>
              <a:t> e</a:t>
            </a:r>
            <a:r>
              <a:rPr lang="da-DK" sz="1800" dirty="0" err="1"/>
              <a:t>nsartet</a:t>
            </a:r>
            <a:r>
              <a:rPr lang="da-DK" sz="1800" dirty="0"/>
              <a:t> A – G energiskala for alle produkter</a:t>
            </a:r>
          </a:p>
          <a:p>
            <a:pPr lvl="0"/>
            <a:r>
              <a:rPr lang="da-DK" sz="1800" dirty="0"/>
              <a:t>En QR-kode som giver direkte adgang til energimærket i EPREL </a:t>
            </a:r>
          </a:p>
          <a:p>
            <a:pPr lvl="0"/>
            <a:r>
              <a:rPr lang="da-DK" sz="1800" dirty="0"/>
              <a:t>Produktets</a:t>
            </a:r>
            <a:r>
              <a:rPr lang="en-GB" sz="1800" dirty="0"/>
              <a:t> </a:t>
            </a:r>
            <a:r>
              <a:rPr lang="da-DK" sz="1800" dirty="0"/>
              <a:t>energiforbrug</a:t>
            </a:r>
            <a:r>
              <a:rPr lang="en-GB" sz="1800" dirty="0"/>
              <a:t> </a:t>
            </a:r>
            <a:r>
              <a:rPr lang="da-DK" sz="1800" dirty="0"/>
              <a:t>vises i midten af energimærket på en mere fremtræden </a:t>
            </a:r>
            <a:r>
              <a:rPr lang="en-GB" sz="1800" dirty="0" err="1"/>
              <a:t>og</a:t>
            </a:r>
            <a:r>
              <a:rPr lang="en-GB" sz="1800" dirty="0"/>
              <a:t> </a:t>
            </a:r>
            <a:r>
              <a:rPr lang="da-DK" sz="1800" dirty="0"/>
              <a:t>ensartet</a:t>
            </a:r>
            <a:r>
              <a:rPr lang="en-GB" sz="1800" dirty="0"/>
              <a:t> </a:t>
            </a:r>
            <a:r>
              <a:rPr lang="da-DK" sz="1800" dirty="0"/>
              <a:t>måde</a:t>
            </a:r>
            <a:endParaRPr lang="de-AT" sz="1800" dirty="0"/>
          </a:p>
          <a:p>
            <a:pPr lvl="0"/>
            <a:r>
              <a:rPr lang="da-DK" sz="1800" dirty="0"/>
              <a:t>Flere piktogrammer er blevet opdateret og der er tilføjet flere piktogrammer</a:t>
            </a:r>
          </a:p>
        </p:txBody>
      </p:sp>
      <p:sp>
        <p:nvSpPr>
          <p:cNvPr id="3" name="AutoShape 4" descr="https://www.label2020.eu/fileadmin/_processed_/9/7/csm_new-label-main-features_45dbb95898.png"/>
          <p:cNvSpPr>
            <a:spLocks noChangeAspect="1" noChangeArrowheads="1"/>
          </p:cNvSpPr>
          <p:nvPr/>
        </p:nvSpPr>
        <p:spPr bwMode="auto">
          <a:xfrm>
            <a:off x="155575" y="-4060825"/>
            <a:ext cx="9429750" cy="846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 r="51930"/>
          <a:stretch/>
        </p:blipFill>
        <p:spPr bwMode="auto">
          <a:xfrm>
            <a:off x="6789269" y="1376589"/>
            <a:ext cx="2686269" cy="501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9672418" y="1807936"/>
            <a:ext cx="1043876"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QR kode</a:t>
            </a:r>
          </a:p>
        </p:txBody>
      </p:sp>
      <p:sp>
        <p:nvSpPr>
          <p:cNvPr id="10" name="Textfeld 9"/>
          <p:cNvSpPr txBox="1"/>
          <p:nvPr/>
        </p:nvSpPr>
        <p:spPr>
          <a:xfrm>
            <a:off x="9715960" y="2932793"/>
            <a:ext cx="1486304"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Energiklasse</a:t>
            </a:r>
          </a:p>
        </p:txBody>
      </p:sp>
      <p:sp>
        <p:nvSpPr>
          <p:cNvPr id="11" name="Textfeld 10"/>
          <p:cNvSpPr txBox="1"/>
          <p:nvPr/>
        </p:nvSpPr>
        <p:spPr>
          <a:xfrm>
            <a:off x="9690715" y="4037693"/>
            <a:ext cx="2178802" cy="369332"/>
          </a:xfrm>
          <a:prstGeom prst="rect">
            <a:avLst/>
          </a:prstGeom>
          <a:noFill/>
        </p:spPr>
        <p:txBody>
          <a:bodyPr wrap="none" rtlCol="0">
            <a:spAutoFit/>
          </a:bodyPr>
          <a:lstStyle/>
          <a:p>
            <a:r>
              <a:rPr lang="da-DK" dirty="0">
                <a:latin typeface="Roboto" panose="02000000000000000000" pitchFamily="2" charset="0"/>
                <a:ea typeface="Roboto" panose="02000000000000000000" pitchFamily="2" charset="0"/>
              </a:rPr>
              <a:t>Årligt energiforbrug</a:t>
            </a:r>
          </a:p>
        </p:txBody>
      </p:sp>
      <p:sp>
        <p:nvSpPr>
          <p:cNvPr id="12" name="Textfeld 11"/>
          <p:cNvSpPr txBox="1"/>
          <p:nvPr/>
        </p:nvSpPr>
        <p:spPr>
          <a:xfrm>
            <a:off x="9715960" y="4785178"/>
            <a:ext cx="1648208" cy="369332"/>
          </a:xfrm>
          <a:prstGeom prst="rect">
            <a:avLst/>
          </a:prstGeom>
          <a:noFill/>
        </p:spPr>
        <p:txBody>
          <a:bodyPr wrap="none" rtlCol="0">
            <a:spAutoFit/>
          </a:bodyPr>
          <a:lstStyle/>
          <a:p>
            <a:r>
              <a:rPr lang="da-DK">
                <a:latin typeface="Roboto" panose="02000000000000000000" pitchFamily="2" charset="0"/>
                <a:ea typeface="Roboto" panose="02000000000000000000" pitchFamily="2" charset="0"/>
              </a:rPr>
              <a:t>Piktogrammer</a:t>
            </a:r>
          </a:p>
        </p:txBody>
      </p:sp>
    </p:spTree>
    <p:extLst>
      <p:ext uri="{BB962C8B-B14F-4D97-AF65-F5344CB8AC3E}">
        <p14:creationId xmlns:p14="http://schemas.microsoft.com/office/powerpoint/2010/main" val="112769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16E5FA-C37A-0C48-B658-DCB491CD3D12}"/>
              </a:ext>
            </a:extLst>
          </p:cNvPr>
          <p:cNvSpPr>
            <a:spLocks noGrp="1"/>
          </p:cNvSpPr>
          <p:nvPr>
            <p:ph type="body" idx="1"/>
          </p:nvPr>
        </p:nvSpPr>
        <p:spPr/>
        <p:txBody>
          <a:bodyPr/>
          <a:lstStyle/>
          <a:p>
            <a:r>
              <a:rPr lang="da-DK" b="1" dirty="0">
                <a:solidFill>
                  <a:srgbClr val="26AA5F"/>
                </a:solidFill>
              </a:rPr>
              <a:t>Energieffektivitetsklasser</a:t>
            </a:r>
            <a:endParaRPr lang="da-DK" dirty="0">
              <a:solidFill>
                <a:srgbClr val="26AA5F"/>
              </a:solidFill>
            </a:endParaRPr>
          </a:p>
          <a:p>
            <a:endParaRPr lang="de-DE" dirty="0"/>
          </a:p>
        </p:txBody>
      </p:sp>
      <p:sp>
        <p:nvSpPr>
          <p:cNvPr id="3" name="Inhaltsplatzhalter 2">
            <a:extLst>
              <a:ext uri="{FF2B5EF4-FFF2-40B4-BE49-F238E27FC236}">
                <a16:creationId xmlns:a16="http://schemas.microsoft.com/office/drawing/2014/main" id="{FEC609E9-EF8A-7441-A1C1-3A73CF675F0B}"/>
              </a:ext>
            </a:extLst>
          </p:cNvPr>
          <p:cNvSpPr>
            <a:spLocks noGrp="1"/>
          </p:cNvSpPr>
          <p:nvPr>
            <p:ph sz="half" idx="2"/>
          </p:nvPr>
        </p:nvSpPr>
        <p:spPr>
          <a:xfrm>
            <a:off x="591128" y="2215420"/>
            <a:ext cx="4924301" cy="3684588"/>
          </a:xfrm>
        </p:spPr>
        <p:txBody>
          <a:bodyPr/>
          <a:lstStyle/>
          <a:p>
            <a:pPr lvl="0"/>
            <a:r>
              <a:rPr lang="en-GB" dirty="0"/>
              <a:t>For </a:t>
            </a:r>
            <a:r>
              <a:rPr lang="da-DK" dirty="0"/>
              <a:t>at fremme den teknologiske udvikling, vil der på lancerings tidspunktet for </a:t>
            </a:r>
            <a:r>
              <a:rPr lang="da-DK" dirty="0" err="1"/>
              <a:t>reskaleringen</a:t>
            </a:r>
            <a:r>
              <a:rPr lang="da-DK" dirty="0"/>
              <a:t>, ikke være nogle produkter i energiklasse A tilgængelig.  </a:t>
            </a:r>
          </a:p>
          <a:p>
            <a:pPr lvl="0"/>
            <a:r>
              <a:rPr lang="en-GB" dirty="0"/>
              <a:t>Et </a:t>
            </a:r>
            <a:r>
              <a:rPr lang="da-DK" dirty="0"/>
              <a:t>energiklasse A+++ produkt vil blive </a:t>
            </a:r>
            <a:r>
              <a:rPr lang="da-DK" dirty="0" err="1"/>
              <a:t>reskaleret</a:t>
            </a:r>
            <a:r>
              <a:rPr lang="da-DK" dirty="0"/>
              <a:t> til energiklasse </a:t>
            </a:r>
            <a:r>
              <a:rPr lang="en-GB" dirty="0"/>
              <a:t>B </a:t>
            </a:r>
            <a:r>
              <a:rPr lang="da-DK" dirty="0"/>
              <a:t>eller C i den nye skala.</a:t>
            </a:r>
          </a:p>
          <a:p>
            <a:pPr marL="7938" indent="0">
              <a:buNone/>
            </a:pPr>
            <a:endParaRPr lang="de-DE" dirty="0"/>
          </a:p>
        </p:txBody>
      </p:sp>
      <p:sp>
        <p:nvSpPr>
          <p:cNvPr id="4" name="Inhaltsplatzhalter 3">
            <a:extLst>
              <a:ext uri="{FF2B5EF4-FFF2-40B4-BE49-F238E27FC236}">
                <a16:creationId xmlns:a16="http://schemas.microsoft.com/office/drawing/2014/main" id="{BFA3811F-2F7E-7643-A26D-AE603AE0520B}"/>
              </a:ext>
            </a:extLst>
          </p:cNvPr>
          <p:cNvSpPr>
            <a:spLocks noGrp="1"/>
          </p:cNvSpPr>
          <p:nvPr>
            <p:ph sz="quarter" idx="4"/>
          </p:nvPr>
        </p:nvSpPr>
        <p:spPr>
          <a:xfrm>
            <a:off x="6243202" y="2242338"/>
            <a:ext cx="5092455" cy="3684588"/>
          </a:xfrm>
        </p:spPr>
        <p:txBody>
          <a:bodyPr/>
          <a:lstStyle/>
          <a:p>
            <a:pPr lvl="0"/>
            <a:r>
              <a:rPr lang="da-DK" dirty="0"/>
              <a:t>Der er sket små ændringer i nogle af piktogrammerne og der vil blive introduceret nogle nye (fx energiklassen I HDR-tilstand på fjernsyn og elektroniske skærme)</a:t>
            </a:r>
          </a:p>
        </p:txBody>
      </p:sp>
      <p:sp>
        <p:nvSpPr>
          <p:cNvPr id="6" name="Textplatzhalter 5">
            <a:extLst>
              <a:ext uri="{FF2B5EF4-FFF2-40B4-BE49-F238E27FC236}">
                <a16:creationId xmlns:a16="http://schemas.microsoft.com/office/drawing/2014/main" id="{9B73788C-59F7-8242-8248-0C535E4577C6}"/>
              </a:ext>
            </a:extLst>
          </p:cNvPr>
          <p:cNvSpPr>
            <a:spLocks noGrp="1"/>
          </p:cNvSpPr>
          <p:nvPr>
            <p:ph type="body" idx="13"/>
          </p:nvPr>
        </p:nvSpPr>
        <p:spPr/>
        <p:txBody>
          <a:bodyPr/>
          <a:lstStyle/>
          <a:p>
            <a:r>
              <a:rPr lang="da-DK" b="1" dirty="0">
                <a:solidFill>
                  <a:srgbClr val="26AA5F"/>
                </a:solidFill>
              </a:rPr>
              <a:t>Piktogrammer</a:t>
            </a:r>
            <a:endParaRPr lang="da-DK" dirty="0">
              <a:solidFill>
                <a:srgbClr val="26AA5F"/>
              </a:solidFill>
            </a:endParaRPr>
          </a:p>
          <a:p>
            <a:endParaRPr lang="de-DE" dirty="0"/>
          </a:p>
        </p:txBody>
      </p:sp>
      <p:sp>
        <p:nvSpPr>
          <p:cNvPr id="7" name="Titel 6">
            <a:extLst>
              <a:ext uri="{FF2B5EF4-FFF2-40B4-BE49-F238E27FC236}">
                <a16:creationId xmlns:a16="http://schemas.microsoft.com/office/drawing/2014/main" id="{DE4C895F-E375-DD42-8854-B6E2FF0EF214}"/>
              </a:ext>
            </a:extLst>
          </p:cNvPr>
          <p:cNvSpPr>
            <a:spLocks noGrp="1"/>
          </p:cNvSpPr>
          <p:nvPr>
            <p:ph type="title"/>
          </p:nvPr>
        </p:nvSpPr>
        <p:spPr/>
        <p:txBody>
          <a:bodyPr/>
          <a:lstStyle/>
          <a:p>
            <a:r>
              <a:rPr lang="da-DK" dirty="0"/>
              <a:t>Hvad skal vi være opmærksom på ved introduktionen af de </a:t>
            </a:r>
            <a:r>
              <a:rPr lang="da-DK" dirty="0" err="1"/>
              <a:t>reskalerede</a:t>
            </a:r>
            <a:r>
              <a:rPr lang="da-DK" dirty="0"/>
              <a:t> mærker?</a:t>
            </a:r>
          </a:p>
        </p:txBody>
      </p:sp>
    </p:spTree>
    <p:extLst>
      <p:ext uri="{BB962C8B-B14F-4D97-AF65-F5344CB8AC3E}">
        <p14:creationId xmlns:p14="http://schemas.microsoft.com/office/powerpoint/2010/main" val="36642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skærmbillede&#10;&#10;Automatisk genereret beskrivelse">
            <a:extLst>
              <a:ext uri="{FF2B5EF4-FFF2-40B4-BE49-F238E27FC236}">
                <a16:creationId xmlns:a16="http://schemas.microsoft.com/office/drawing/2014/main" id="{BD91D576-D2C8-46CA-830C-9F159332A87E}"/>
              </a:ext>
            </a:extLst>
          </p:cNvPr>
          <p:cNvPicPr>
            <a:picLocks noChangeAspect="1"/>
          </p:cNvPicPr>
          <p:nvPr/>
        </p:nvPicPr>
        <p:blipFill rotWithShape="1">
          <a:blip r:embed="rId2"/>
          <a:srcRect t="7708" b="22898"/>
          <a:stretch/>
        </p:blipFill>
        <p:spPr>
          <a:xfrm>
            <a:off x="2008316" y="1430121"/>
            <a:ext cx="5294287" cy="4758982"/>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91126" y="292272"/>
            <a:ext cx="10980484" cy="1151673"/>
          </a:xfrm>
        </p:spPr>
        <p:txBody>
          <a:bodyPr/>
          <a:lstStyle/>
          <a:p>
            <a:r>
              <a:rPr lang="da-DK" dirty="0"/>
              <a:t>Det </a:t>
            </a:r>
            <a:r>
              <a:rPr lang="da-DK" dirty="0" err="1"/>
              <a:t>reskalerede</a:t>
            </a:r>
            <a:r>
              <a:rPr lang="da-DK" dirty="0"/>
              <a:t> energimærke for køle-/fryseapparater</a:t>
            </a: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6950699" y="2030882"/>
            <a:ext cx="4497774" cy="3203728"/>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buFont typeface="Arial" panose="020B0604020202020204" pitchFamily="34" charset="0"/>
              <a:buChar char="•"/>
            </a:pPr>
            <a:r>
              <a:rPr lang="da-DK" dirty="0">
                <a:solidFill>
                  <a:schemeClr val="bg1"/>
                </a:solidFill>
              </a:rPr>
              <a:t>Nyt udseende for piktogrammer</a:t>
            </a:r>
          </a:p>
          <a:p>
            <a:pPr>
              <a:buFont typeface="Arial" panose="020B0604020202020204" pitchFamily="34" charset="0"/>
              <a:buChar char="•"/>
            </a:pPr>
            <a:r>
              <a:rPr lang="da-DK" dirty="0">
                <a:solidFill>
                  <a:schemeClr val="bg1"/>
                </a:solidFill>
              </a:rPr>
              <a:t>En QR-kode til produktet i EPREL</a:t>
            </a:r>
          </a:p>
          <a:p>
            <a:pPr>
              <a:buFont typeface="Arial" panose="020B0604020202020204" pitchFamily="34" charset="0"/>
              <a:buChar char="•"/>
            </a:pPr>
            <a:r>
              <a:rPr lang="da-DK" dirty="0">
                <a:solidFill>
                  <a:schemeClr val="bg1"/>
                </a:solidFill>
              </a:rPr>
              <a:t>En klasse for støjniveauet, som gør sammenligning af støjniveau nemmere</a:t>
            </a:r>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nvPicPr>
        <p:blipFill>
          <a:blip r:embed="rId5"/>
          <a:stretch>
            <a:fillRect/>
          </a:stretch>
        </p:blipFill>
        <p:spPr>
          <a:xfrm>
            <a:off x="591127" y="1870419"/>
            <a:ext cx="1032432" cy="2167717"/>
          </a:xfrm>
          <a:prstGeom prst="rect">
            <a:avLst/>
          </a:prstGeom>
        </p:spPr>
      </p:pic>
      <p:sp>
        <p:nvSpPr>
          <p:cNvPr id="31" name="Textfeld 25"/>
          <p:cNvSpPr txBox="1"/>
          <p:nvPr/>
        </p:nvSpPr>
        <p:spPr>
          <a:xfrm>
            <a:off x="591127" y="1430121"/>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dirty="0">
                <a:solidFill>
                  <a:schemeClr val="bg1"/>
                </a:solidFill>
                <a:latin typeface="Roboto" panose="02000000000000000000" pitchFamily="2" charset="0"/>
                <a:ea typeface="Roboto" panose="02000000000000000000" pitchFamily="2" charset="0"/>
              </a:rPr>
              <a:t>Det nuværende mærke</a:t>
            </a:r>
          </a:p>
        </p:txBody>
      </p:sp>
    </p:spTree>
    <p:extLst>
      <p:ext uri="{BB962C8B-B14F-4D97-AF65-F5344CB8AC3E}">
        <p14:creationId xmlns:p14="http://schemas.microsoft.com/office/powerpoint/2010/main" val="50746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18234B0C-ADDA-4941-AEA2-7F052167A46B}"/>
              </a:ext>
            </a:extLst>
          </p:cNvPr>
          <p:cNvPicPr>
            <a:picLocks noChangeAspect="1"/>
          </p:cNvPicPr>
          <p:nvPr/>
        </p:nvPicPr>
        <p:blipFill rotWithShape="1">
          <a:blip r:embed="rId2"/>
          <a:srcRect t="4929" b="21353"/>
          <a:stretch/>
        </p:blipFill>
        <p:spPr>
          <a:xfrm>
            <a:off x="1987299" y="1121384"/>
            <a:ext cx="5294287" cy="5055579"/>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91127" y="338490"/>
            <a:ext cx="10980484" cy="1151673"/>
          </a:xfrm>
        </p:spPr>
        <p:txBody>
          <a:bodyPr/>
          <a:lstStyle/>
          <a:p>
            <a:r>
              <a:rPr lang="en-US" dirty="0">
                <a:solidFill>
                  <a:srgbClr val="2FAA5C"/>
                </a:solidFill>
              </a:rPr>
              <a:t>Det </a:t>
            </a:r>
            <a:r>
              <a:rPr lang="en-US" dirty="0" err="1">
                <a:solidFill>
                  <a:srgbClr val="2FAA5C"/>
                </a:solidFill>
              </a:rPr>
              <a:t>reskalerede</a:t>
            </a:r>
            <a:r>
              <a:rPr lang="en-US" dirty="0">
                <a:solidFill>
                  <a:srgbClr val="2FAA5C"/>
                </a:solidFill>
              </a:rPr>
              <a:t> </a:t>
            </a:r>
            <a:r>
              <a:rPr lang="en-US" dirty="0" err="1">
                <a:solidFill>
                  <a:srgbClr val="2FAA5C"/>
                </a:solidFill>
              </a:rPr>
              <a:t>energimærke</a:t>
            </a:r>
            <a:r>
              <a:rPr lang="en-US" dirty="0">
                <a:solidFill>
                  <a:srgbClr val="2FAA5C"/>
                </a:solidFill>
              </a:rPr>
              <a:t> for </a:t>
            </a:r>
            <a:r>
              <a:rPr lang="en-US" dirty="0" err="1">
                <a:solidFill>
                  <a:srgbClr val="2FAA5C"/>
                </a:solidFill>
              </a:rPr>
              <a:t>vinkøleskabe</a:t>
            </a:r>
            <a:endParaRPr lang="de-DE"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6874133" y="1978025"/>
            <a:ext cx="4574340" cy="3470937"/>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buFont typeface="Arial" panose="020B0604020202020204" pitchFamily="34" charset="0"/>
              <a:buChar char="•"/>
            </a:pPr>
            <a:r>
              <a:rPr lang="en-US" dirty="0" err="1">
                <a:solidFill>
                  <a:schemeClr val="bg1"/>
                </a:solidFill>
              </a:rPr>
              <a:t>Nyt</a:t>
            </a:r>
            <a:r>
              <a:rPr lang="en-US" dirty="0">
                <a:solidFill>
                  <a:schemeClr val="bg1"/>
                </a:solidFill>
              </a:rPr>
              <a:t> </a:t>
            </a:r>
            <a:r>
              <a:rPr lang="en-US" dirty="0" err="1">
                <a:solidFill>
                  <a:schemeClr val="bg1"/>
                </a:solidFill>
              </a:rPr>
              <a:t>piktogram</a:t>
            </a:r>
            <a:r>
              <a:rPr lang="en-US" dirty="0">
                <a:solidFill>
                  <a:schemeClr val="bg1"/>
                </a:solidFill>
              </a:rPr>
              <a:t> for </a:t>
            </a:r>
            <a:r>
              <a:rPr lang="en-US" dirty="0" err="1">
                <a:solidFill>
                  <a:schemeClr val="bg1"/>
                </a:solidFill>
              </a:rPr>
              <a:t>vinflasker</a:t>
            </a:r>
            <a:endParaRPr lang="en-US" dirty="0">
              <a:solidFill>
                <a:schemeClr val="bg1"/>
              </a:solidFill>
            </a:endParaRPr>
          </a:p>
          <a:p>
            <a:pPr>
              <a:buFont typeface="Arial" panose="020B0604020202020204" pitchFamily="34" charset="0"/>
              <a:buChar char="•"/>
            </a:pPr>
            <a:r>
              <a:rPr lang="en-US" dirty="0" err="1">
                <a:solidFill>
                  <a:schemeClr val="bg1"/>
                </a:solidFill>
              </a:rPr>
              <a:t>En</a:t>
            </a:r>
            <a:r>
              <a:rPr lang="en-US" dirty="0">
                <a:solidFill>
                  <a:schemeClr val="bg1"/>
                </a:solidFill>
              </a:rPr>
              <a:t> QR-</a:t>
            </a:r>
            <a:r>
              <a:rPr lang="en-US" dirty="0" err="1">
                <a:solidFill>
                  <a:schemeClr val="bg1"/>
                </a:solidFill>
              </a:rPr>
              <a:t>kode</a:t>
            </a:r>
            <a:r>
              <a:rPr lang="en-US" dirty="0">
                <a:solidFill>
                  <a:schemeClr val="bg1"/>
                </a:solidFill>
              </a:rPr>
              <a:t> </a:t>
            </a:r>
            <a:r>
              <a:rPr lang="en-US" dirty="0" err="1">
                <a:solidFill>
                  <a:schemeClr val="bg1"/>
                </a:solidFill>
              </a:rPr>
              <a:t>til</a:t>
            </a:r>
            <a:r>
              <a:rPr lang="en-US" dirty="0">
                <a:solidFill>
                  <a:schemeClr val="bg1"/>
                </a:solidFill>
              </a:rPr>
              <a:t> </a:t>
            </a:r>
            <a:r>
              <a:rPr lang="en-US" dirty="0" err="1">
                <a:solidFill>
                  <a:schemeClr val="bg1"/>
                </a:solidFill>
              </a:rPr>
              <a:t>produktet</a:t>
            </a:r>
            <a:r>
              <a:rPr lang="en-US" dirty="0">
                <a:solidFill>
                  <a:schemeClr val="bg1"/>
                </a:solidFill>
              </a:rPr>
              <a:t> </a:t>
            </a:r>
            <a:r>
              <a:rPr lang="en-US" dirty="0" err="1">
                <a:solidFill>
                  <a:schemeClr val="bg1"/>
                </a:solidFill>
              </a:rPr>
              <a:t>i</a:t>
            </a:r>
            <a:r>
              <a:rPr lang="en-US" dirty="0">
                <a:solidFill>
                  <a:schemeClr val="bg1"/>
                </a:solidFill>
              </a:rPr>
              <a:t> EPREL</a:t>
            </a:r>
          </a:p>
          <a:p>
            <a:pPr>
              <a:buFont typeface="Arial" panose="020B0604020202020204" pitchFamily="34" charset="0"/>
              <a:buChar char="•"/>
            </a:pPr>
            <a:r>
              <a:rPr lang="da-DK" dirty="0">
                <a:solidFill>
                  <a:schemeClr val="bg1"/>
                </a:solidFill>
              </a:rPr>
              <a:t>En klasse for støjniveauet, som gør sammenligning af støjniveau nemmere</a:t>
            </a:r>
          </a:p>
          <a:p>
            <a:pPr marL="7938" indent="0">
              <a:buNone/>
            </a:pPr>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2" name="Grafik 1"/>
          <p:cNvPicPr>
            <a:picLocks noChangeAspect="1"/>
          </p:cNvPicPr>
          <p:nvPr/>
        </p:nvPicPr>
        <p:blipFill>
          <a:blip r:embed="rId5"/>
          <a:stretch>
            <a:fillRect/>
          </a:stretch>
        </p:blipFill>
        <p:spPr>
          <a:xfrm>
            <a:off x="571131" y="1566363"/>
            <a:ext cx="1045410" cy="2160000"/>
          </a:xfrm>
          <a:prstGeom prst="rect">
            <a:avLst/>
          </a:prstGeom>
        </p:spPr>
      </p:pic>
      <p:sp>
        <p:nvSpPr>
          <p:cNvPr id="25" name="Textfeld 25"/>
          <p:cNvSpPr txBox="1"/>
          <p:nvPr/>
        </p:nvSpPr>
        <p:spPr>
          <a:xfrm>
            <a:off x="591127" y="1193160"/>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Roboto" panose="02000000000000000000" pitchFamily="2" charset="0"/>
                <a:ea typeface="Roboto" panose="02000000000000000000" pitchFamily="2" charset="0"/>
              </a:rPr>
              <a:t>Det </a:t>
            </a:r>
            <a:r>
              <a:rPr lang="en-GB" sz="1200" dirty="0" err="1">
                <a:solidFill>
                  <a:schemeClr val="bg1"/>
                </a:solidFill>
                <a:latin typeface="Roboto" panose="02000000000000000000" pitchFamily="2" charset="0"/>
                <a:ea typeface="Roboto" panose="02000000000000000000" pitchFamily="2" charset="0"/>
              </a:rPr>
              <a:t>nuværende</a:t>
            </a:r>
            <a:r>
              <a:rPr lang="en-GB" sz="1200" dirty="0">
                <a:solidFill>
                  <a:schemeClr val="bg1"/>
                </a:solidFill>
                <a:latin typeface="Roboto" panose="02000000000000000000" pitchFamily="2" charset="0"/>
                <a:ea typeface="Roboto" panose="02000000000000000000" pitchFamily="2" charset="0"/>
              </a:rPr>
              <a:t> </a:t>
            </a:r>
            <a:r>
              <a:rPr lang="en-GB" sz="1200" dirty="0" err="1">
                <a:solidFill>
                  <a:schemeClr val="bg1"/>
                </a:solidFill>
                <a:latin typeface="Roboto" panose="02000000000000000000" pitchFamily="2" charset="0"/>
                <a:ea typeface="Roboto" panose="02000000000000000000" pitchFamily="2" charset="0"/>
              </a:rPr>
              <a:t>mærke</a:t>
            </a: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1197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7E0A0244-DED5-4AD6-8F44-AEB94D78A4FD}"/>
              </a:ext>
            </a:extLst>
          </p:cNvPr>
          <p:cNvPicPr>
            <a:picLocks noChangeAspect="1"/>
          </p:cNvPicPr>
          <p:nvPr/>
        </p:nvPicPr>
        <p:blipFill rotWithShape="1">
          <a:blip r:embed="rId2"/>
          <a:srcRect t="5485" b="21109"/>
          <a:stretch/>
        </p:blipFill>
        <p:spPr>
          <a:xfrm>
            <a:off x="2048164" y="1207987"/>
            <a:ext cx="5294287" cy="5034140"/>
          </a:xfrm>
          <a:prstGeom prst="rect">
            <a:avLst/>
          </a:prstGeom>
        </p:spPr>
      </p:pic>
      <p:sp>
        <p:nvSpPr>
          <p:cNvPr id="9" name="Titel 8">
            <a:extLst>
              <a:ext uri="{FF2B5EF4-FFF2-40B4-BE49-F238E27FC236}">
                <a16:creationId xmlns:a16="http://schemas.microsoft.com/office/drawing/2014/main" id="{8C18E855-0D55-DD45-BAC1-76A7A2EBA63E}"/>
              </a:ext>
            </a:extLst>
          </p:cNvPr>
          <p:cNvSpPr>
            <a:spLocks noGrp="1"/>
          </p:cNvSpPr>
          <p:nvPr>
            <p:ph type="title"/>
          </p:nvPr>
        </p:nvSpPr>
        <p:spPr>
          <a:xfrm>
            <a:off x="560615" y="269506"/>
            <a:ext cx="10980484" cy="1151673"/>
          </a:xfrm>
        </p:spPr>
        <p:txBody>
          <a:bodyPr/>
          <a:lstStyle/>
          <a:p>
            <a:r>
              <a:rPr lang="en-US" dirty="0">
                <a:solidFill>
                  <a:srgbClr val="2FAA5C"/>
                </a:solidFill>
              </a:rPr>
              <a:t>Det </a:t>
            </a:r>
            <a:r>
              <a:rPr lang="en-US" dirty="0" err="1">
                <a:solidFill>
                  <a:srgbClr val="2FAA5C"/>
                </a:solidFill>
              </a:rPr>
              <a:t>reskalerede</a:t>
            </a:r>
            <a:r>
              <a:rPr lang="en-US" dirty="0">
                <a:solidFill>
                  <a:srgbClr val="2FAA5C"/>
                </a:solidFill>
              </a:rPr>
              <a:t> </a:t>
            </a:r>
            <a:r>
              <a:rPr lang="en-US" dirty="0" err="1">
                <a:solidFill>
                  <a:srgbClr val="2FAA5C"/>
                </a:solidFill>
              </a:rPr>
              <a:t>energimærke</a:t>
            </a:r>
            <a:r>
              <a:rPr lang="en-US" dirty="0">
                <a:solidFill>
                  <a:srgbClr val="2FAA5C"/>
                </a:solidFill>
              </a:rPr>
              <a:t> for </a:t>
            </a:r>
            <a:r>
              <a:rPr lang="en-US" dirty="0" err="1">
                <a:solidFill>
                  <a:srgbClr val="2FAA5C"/>
                </a:solidFill>
              </a:rPr>
              <a:t>opvaskemaskiner</a:t>
            </a:r>
            <a:endParaRPr lang="en-US" dirty="0">
              <a:solidFill>
                <a:srgbClr val="2FAA5C"/>
              </a:solidFill>
            </a:endParaRPr>
          </a:p>
        </p:txBody>
      </p:sp>
      <p:sp>
        <p:nvSpPr>
          <p:cNvPr id="4" name="Inhaltsplatzhalter 3">
            <a:extLst>
              <a:ext uri="{FF2B5EF4-FFF2-40B4-BE49-F238E27FC236}">
                <a16:creationId xmlns:a16="http://schemas.microsoft.com/office/drawing/2014/main" id="{DED59970-F18F-D545-B304-B751FB3997B1}"/>
              </a:ext>
            </a:extLst>
          </p:cNvPr>
          <p:cNvSpPr>
            <a:spLocks noGrp="1"/>
          </p:cNvSpPr>
          <p:nvPr>
            <p:ph sz="half" idx="1"/>
          </p:nvPr>
        </p:nvSpPr>
        <p:spPr/>
        <p:txBody>
          <a:bodyPr/>
          <a:lstStyle/>
          <a:p>
            <a:pPr marL="7938" indent="0">
              <a:buNone/>
            </a:pPr>
            <a:endParaRPr lang="en-GB" dirty="0"/>
          </a:p>
          <a:p>
            <a:pPr marL="7938" indent="0">
              <a:buNone/>
            </a:pPr>
            <a:endParaRPr lang="de-DE" dirty="0"/>
          </a:p>
        </p:txBody>
      </p:sp>
      <p:sp>
        <p:nvSpPr>
          <p:cNvPr id="10" name="Inhaltsplatzhalter 9">
            <a:extLst>
              <a:ext uri="{FF2B5EF4-FFF2-40B4-BE49-F238E27FC236}">
                <a16:creationId xmlns:a16="http://schemas.microsoft.com/office/drawing/2014/main" id="{F2DE298F-058A-F24B-B4DF-58E429E26FA2}"/>
              </a:ext>
            </a:extLst>
          </p:cNvPr>
          <p:cNvSpPr>
            <a:spLocks noGrp="1"/>
          </p:cNvSpPr>
          <p:nvPr>
            <p:ph sz="half" idx="2"/>
          </p:nvPr>
        </p:nvSpPr>
        <p:spPr/>
        <p:txBody>
          <a:bodyPr/>
          <a:lstStyle/>
          <a:p>
            <a:endParaRPr lang="de-DE" dirty="0"/>
          </a:p>
          <a:p>
            <a:endParaRPr lang="de-DE" dirty="0"/>
          </a:p>
        </p:txBody>
      </p:sp>
      <p:sp>
        <p:nvSpPr>
          <p:cNvPr id="11" name="Inhaltsplatzhalter 4">
            <a:extLst>
              <a:ext uri="{FF2B5EF4-FFF2-40B4-BE49-F238E27FC236}">
                <a16:creationId xmlns:a16="http://schemas.microsoft.com/office/drawing/2014/main" id="{938BBD6A-86CE-6F49-B5EF-B68D068D1BFC}"/>
              </a:ext>
            </a:extLst>
          </p:cNvPr>
          <p:cNvSpPr txBox="1">
            <a:spLocks/>
          </p:cNvSpPr>
          <p:nvPr/>
        </p:nvSpPr>
        <p:spPr>
          <a:xfrm>
            <a:off x="7103353" y="1486635"/>
            <a:ext cx="4513530" cy="4690328"/>
          </a:xfrm>
          <a:prstGeom prst="rect">
            <a:avLst/>
          </a:prstGeom>
          <a:solidFill>
            <a:srgbClr val="2FAA5C"/>
          </a:solidFill>
        </p:spPr>
        <p:txBody>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a-DK" dirty="0">
                <a:solidFill>
                  <a:schemeClr val="bg1"/>
                </a:solidFill>
              </a:rPr>
              <a:t>Forskelle fra det nuværende mærke og det nye:</a:t>
            </a:r>
          </a:p>
          <a:p>
            <a:pPr>
              <a:buFont typeface="Arial" panose="020B0604020202020204" pitchFamily="34" charset="0"/>
              <a:buChar char="•"/>
            </a:pPr>
            <a:r>
              <a:rPr lang="en-US" dirty="0" err="1">
                <a:solidFill>
                  <a:schemeClr val="bg1"/>
                </a:solidFill>
              </a:rPr>
              <a:t>Energiforbrug</a:t>
            </a:r>
            <a:r>
              <a:rPr lang="en-US" dirty="0">
                <a:solidFill>
                  <a:schemeClr val="bg1"/>
                </a:solidFill>
              </a:rPr>
              <a:t> pr. 100 cycler </a:t>
            </a:r>
            <a:r>
              <a:rPr lang="en-US" dirty="0" err="1">
                <a:solidFill>
                  <a:schemeClr val="bg1"/>
                </a:solidFill>
              </a:rPr>
              <a:t>i</a:t>
            </a:r>
            <a:r>
              <a:rPr lang="en-US" dirty="0">
                <a:solidFill>
                  <a:schemeClr val="bg1"/>
                </a:solidFill>
              </a:rPr>
              <a:t> eco-program</a:t>
            </a:r>
          </a:p>
          <a:p>
            <a:pPr>
              <a:buFont typeface="Arial" panose="020B0604020202020204" pitchFamily="34" charset="0"/>
              <a:buChar char="•"/>
            </a:pPr>
            <a:r>
              <a:rPr lang="en-US" dirty="0" err="1">
                <a:solidFill>
                  <a:schemeClr val="bg1"/>
                </a:solidFill>
              </a:rPr>
              <a:t>Vandforbrug</a:t>
            </a:r>
            <a:r>
              <a:rPr lang="en-US" dirty="0">
                <a:solidFill>
                  <a:schemeClr val="bg1"/>
                </a:solidFill>
              </a:rPr>
              <a:t> pr. </a:t>
            </a:r>
            <a:r>
              <a:rPr lang="en-US" dirty="0" err="1">
                <a:solidFill>
                  <a:schemeClr val="bg1"/>
                </a:solidFill>
              </a:rPr>
              <a:t>cyklus</a:t>
            </a:r>
            <a:r>
              <a:rPr lang="en-US" dirty="0">
                <a:solidFill>
                  <a:schemeClr val="bg1"/>
                </a:solidFill>
              </a:rPr>
              <a:t> </a:t>
            </a:r>
            <a:r>
              <a:rPr lang="en-US" dirty="0" err="1">
                <a:solidFill>
                  <a:schemeClr val="bg1"/>
                </a:solidFill>
              </a:rPr>
              <a:t>i</a:t>
            </a:r>
            <a:r>
              <a:rPr lang="en-US" dirty="0">
                <a:solidFill>
                  <a:schemeClr val="bg1"/>
                </a:solidFill>
              </a:rPr>
              <a:t> eco-</a:t>
            </a:r>
            <a:r>
              <a:rPr lang="en-US" dirty="0" err="1">
                <a:solidFill>
                  <a:schemeClr val="bg1"/>
                </a:solidFill>
              </a:rPr>
              <a:t>pragrammet</a:t>
            </a:r>
            <a:r>
              <a:rPr lang="en-US" dirty="0">
                <a:solidFill>
                  <a:schemeClr val="bg1"/>
                </a:solidFill>
              </a:rPr>
              <a:t> </a:t>
            </a:r>
          </a:p>
          <a:p>
            <a:pPr>
              <a:buFont typeface="Arial" panose="020B0604020202020204" pitchFamily="34" charset="0"/>
              <a:buChar char="•"/>
            </a:pPr>
            <a:r>
              <a:rPr lang="en-US" dirty="0" err="1">
                <a:solidFill>
                  <a:schemeClr val="bg1"/>
                </a:solidFill>
              </a:rPr>
              <a:t>Varigheden</a:t>
            </a:r>
            <a:r>
              <a:rPr lang="en-US" dirty="0">
                <a:solidFill>
                  <a:schemeClr val="bg1"/>
                </a:solidFill>
              </a:rPr>
              <a:t> </a:t>
            </a:r>
            <a:r>
              <a:rPr lang="en-US" dirty="0" err="1">
                <a:solidFill>
                  <a:schemeClr val="bg1"/>
                </a:solidFill>
              </a:rPr>
              <a:t>af</a:t>
            </a:r>
            <a:r>
              <a:rPr lang="en-US" dirty="0">
                <a:solidFill>
                  <a:schemeClr val="bg1"/>
                </a:solidFill>
              </a:rPr>
              <a:t> eco-</a:t>
            </a:r>
            <a:r>
              <a:rPr lang="en-US" dirty="0" err="1">
                <a:solidFill>
                  <a:schemeClr val="bg1"/>
                </a:solidFill>
              </a:rPr>
              <a:t>programmet</a:t>
            </a:r>
            <a:r>
              <a:rPr lang="en-US" dirty="0">
                <a:solidFill>
                  <a:schemeClr val="bg1"/>
                </a:solidFill>
              </a:rPr>
              <a:t> i timer/</a:t>
            </a:r>
            <a:r>
              <a:rPr lang="en-US" dirty="0" err="1">
                <a:solidFill>
                  <a:schemeClr val="bg1"/>
                </a:solidFill>
              </a:rPr>
              <a:t>minutter</a:t>
            </a:r>
            <a:r>
              <a:rPr lang="en-US" dirty="0">
                <a:solidFill>
                  <a:schemeClr val="bg1"/>
                </a:solidFill>
              </a:rPr>
              <a:t> </a:t>
            </a:r>
          </a:p>
          <a:p>
            <a:pPr>
              <a:buFont typeface="Arial" panose="020B0604020202020204" pitchFamily="34" charset="0"/>
              <a:buChar char="•"/>
            </a:pPr>
            <a:r>
              <a:rPr lang="da-DK" dirty="0">
                <a:solidFill>
                  <a:schemeClr val="bg1"/>
                </a:solidFill>
              </a:rPr>
              <a:t>En klasse for støjniveauet, som gør sammenligning af støjniveau nemmere</a:t>
            </a:r>
          </a:p>
          <a:p>
            <a:endParaRPr lang="de-DE" dirty="0"/>
          </a:p>
        </p:txBody>
      </p:sp>
      <p:sp>
        <p:nvSpPr>
          <p:cNvPr id="28" name="Inhaltsplatzhalter 3">
            <a:extLst>
              <a:ext uri="{FF2B5EF4-FFF2-40B4-BE49-F238E27FC236}">
                <a16:creationId xmlns:a16="http://schemas.microsoft.com/office/drawing/2014/main" id="{DED59970-F18F-D545-B304-B751FB3997B1}"/>
              </a:ext>
            </a:extLst>
          </p:cNvPr>
          <p:cNvSpPr txBox="1">
            <a:spLocks/>
          </p:cNvSpPr>
          <p:nvPr/>
        </p:nvSpPr>
        <p:spPr>
          <a:xfrm>
            <a:off x="743527" y="19780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29" name="Inhaltsplatzhalter 3">
            <a:extLst>
              <a:ext uri="{FF2B5EF4-FFF2-40B4-BE49-F238E27FC236}">
                <a16:creationId xmlns:a16="http://schemas.microsoft.com/office/drawing/2014/main" id="{DED59970-F18F-D545-B304-B751FB3997B1}"/>
              </a:ext>
            </a:extLst>
          </p:cNvPr>
          <p:cNvSpPr txBox="1">
            <a:spLocks/>
          </p:cNvSpPr>
          <p:nvPr/>
        </p:nvSpPr>
        <p:spPr>
          <a:xfrm>
            <a:off x="895927" y="21304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sp>
        <p:nvSpPr>
          <p:cNvPr id="30" name="Inhaltsplatzhalter 3">
            <a:extLst>
              <a:ext uri="{FF2B5EF4-FFF2-40B4-BE49-F238E27FC236}">
                <a16:creationId xmlns:a16="http://schemas.microsoft.com/office/drawing/2014/main" id="{DED59970-F18F-D545-B304-B751FB3997B1}"/>
              </a:ext>
            </a:extLst>
          </p:cNvPr>
          <p:cNvSpPr txBox="1">
            <a:spLocks/>
          </p:cNvSpPr>
          <p:nvPr/>
        </p:nvSpPr>
        <p:spPr>
          <a:xfrm>
            <a:off x="1048327" y="2282825"/>
            <a:ext cx="5304862" cy="4351338"/>
          </a:xfrm>
          <a:prstGeom prst="rect">
            <a:avLst/>
          </a:prstGeom>
        </p:spPr>
        <p:txBody>
          <a:bodyPr vert="horz" lIns="91440" tIns="45720" rIns="91440" bIns="45720" rtlCol="0">
            <a:noAutofit/>
          </a:bodyPr>
          <a:lstStyle>
            <a:lvl1pPr marL="312738" indent="-304800" algn="l" defTabSz="914400" rtl="0" eaLnBrk="1" latinLnBrk="0" hangingPunct="1">
              <a:lnSpc>
                <a:spcPts val="2600"/>
              </a:lnSpc>
              <a:spcBef>
                <a:spcPts val="0"/>
              </a:spcBef>
              <a:spcAft>
                <a:spcPts val="1600"/>
              </a:spcAft>
              <a:buFontTx/>
              <a:buBlip>
                <a:blip r:embed="rId3">
                  <a:extLst>
                    <a:ext uri="{96DAC541-7B7A-43D3-8B79-37D633B846F1}">
                      <asvg:svgBlip xmlns:asvg="http://schemas.microsoft.com/office/drawing/2016/SVG/main" r:embed="rId4"/>
                    </a:ext>
                  </a:extLst>
                </a:blip>
              </a:buBlip>
              <a:tabLst/>
              <a:defRPr sz="2000" kern="1200" baseline="0">
                <a:solidFill>
                  <a:srgbClr val="191919"/>
                </a:solidFill>
                <a:latin typeface="Roboto" panose="02000000000000000000" pitchFamily="2" charset="0"/>
                <a:ea typeface="+mn-ea"/>
                <a:cs typeface="+mn-cs"/>
              </a:defRPr>
            </a:lvl1pPr>
            <a:lvl2pPr marL="685800" indent="-228600" algn="l" defTabSz="914400" rtl="0" eaLnBrk="1" latinLnBrk="0" hangingPunct="1">
              <a:lnSpc>
                <a:spcPts val="2160"/>
              </a:lnSpc>
              <a:spcBef>
                <a:spcPts val="0"/>
              </a:spcBef>
              <a:spcAft>
                <a:spcPts val="800"/>
              </a:spcAft>
              <a:buClr>
                <a:srgbClr val="26AA5F"/>
              </a:buClr>
              <a:buFont typeface="Arial" panose="020B0604020202020204" pitchFamily="34" charset="0"/>
              <a:buChar char="•"/>
              <a:defRPr sz="1800" kern="1200" baseline="0">
                <a:solidFill>
                  <a:srgbClr val="191919"/>
                </a:solidFill>
                <a:latin typeface="Roboto" panose="02000000000000000000" pitchFamily="2" charset="0"/>
                <a:ea typeface="+mn-ea"/>
                <a:cs typeface="+mn-cs"/>
              </a:defRPr>
            </a:lvl2pPr>
            <a:lvl3pPr marL="1143000" indent="-228600" algn="l" defTabSz="914400" rtl="0" eaLnBrk="1" latinLnBrk="0" hangingPunct="1">
              <a:lnSpc>
                <a:spcPts val="2020"/>
              </a:lnSpc>
              <a:spcBef>
                <a:spcPts val="0"/>
              </a:spcBef>
              <a:spcAft>
                <a:spcPts val="200"/>
              </a:spcAft>
              <a:buClr>
                <a:srgbClr val="55B25B"/>
              </a:buClr>
              <a:buFont typeface="Arial" panose="020B0604020202020204" pitchFamily="34" charset="0"/>
              <a:buChar char="•"/>
              <a:defRPr sz="1600" kern="1200" baseline="0">
                <a:solidFill>
                  <a:schemeClr val="tx1">
                    <a:lumMod val="65000"/>
                    <a:lumOff val="35000"/>
                  </a:schemeClr>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91C33F"/>
              </a:buClr>
              <a:buFont typeface="Arial" panose="020B0604020202020204" pitchFamily="34" charset="0"/>
              <a:buChar char="•"/>
              <a:defRPr sz="1400" b="0" i="0"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FontTx/>
              <a:buNone/>
            </a:pPr>
            <a:endParaRPr lang="en-GB"/>
          </a:p>
          <a:p>
            <a:pPr marL="7938" indent="0">
              <a:buFontTx/>
              <a:buNone/>
            </a:pPr>
            <a:endParaRPr lang="de-DE" dirty="0"/>
          </a:p>
        </p:txBody>
      </p:sp>
      <p:pic>
        <p:nvPicPr>
          <p:cNvPr id="3" name="Grafik 2"/>
          <p:cNvPicPr>
            <a:picLocks noChangeAspect="1"/>
          </p:cNvPicPr>
          <p:nvPr/>
        </p:nvPicPr>
        <p:blipFill>
          <a:blip r:embed="rId5"/>
          <a:stretch>
            <a:fillRect/>
          </a:stretch>
        </p:blipFill>
        <p:spPr>
          <a:xfrm>
            <a:off x="555698" y="1685083"/>
            <a:ext cx="1053308" cy="2197804"/>
          </a:xfrm>
          <a:prstGeom prst="rect">
            <a:avLst/>
          </a:prstGeom>
        </p:spPr>
      </p:pic>
      <p:sp>
        <p:nvSpPr>
          <p:cNvPr id="49" name="Textfeld 25"/>
          <p:cNvSpPr txBox="1"/>
          <p:nvPr/>
        </p:nvSpPr>
        <p:spPr>
          <a:xfrm>
            <a:off x="555697" y="1255684"/>
            <a:ext cx="1731564" cy="276999"/>
          </a:xfrm>
          <a:prstGeom prst="rect">
            <a:avLst/>
          </a:prstGeom>
          <a:solidFill>
            <a:srgbClr val="2FAA5C"/>
          </a:solid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latin typeface="Roboto" panose="02000000000000000000" pitchFamily="2" charset="0"/>
                <a:ea typeface="Roboto" panose="02000000000000000000" pitchFamily="2" charset="0"/>
              </a:rPr>
              <a:t>Det </a:t>
            </a:r>
            <a:r>
              <a:rPr lang="en-GB" sz="1200" dirty="0" err="1">
                <a:solidFill>
                  <a:schemeClr val="bg1"/>
                </a:solidFill>
                <a:latin typeface="Roboto" panose="02000000000000000000" pitchFamily="2" charset="0"/>
                <a:ea typeface="Roboto" panose="02000000000000000000" pitchFamily="2" charset="0"/>
              </a:rPr>
              <a:t>nuværende</a:t>
            </a:r>
            <a:r>
              <a:rPr lang="en-GB" sz="1200" dirty="0">
                <a:solidFill>
                  <a:schemeClr val="bg1"/>
                </a:solidFill>
                <a:latin typeface="Roboto" panose="02000000000000000000" pitchFamily="2" charset="0"/>
                <a:ea typeface="Roboto" panose="02000000000000000000" pitchFamily="2" charset="0"/>
              </a:rPr>
              <a:t> </a:t>
            </a:r>
            <a:r>
              <a:rPr lang="en-GB" sz="1200" dirty="0" err="1">
                <a:solidFill>
                  <a:schemeClr val="bg1"/>
                </a:solidFill>
                <a:latin typeface="Roboto" panose="02000000000000000000" pitchFamily="2" charset="0"/>
                <a:ea typeface="Roboto" panose="02000000000000000000" pitchFamily="2" charset="0"/>
              </a:rPr>
              <a:t>mærke</a:t>
            </a:r>
            <a:endParaRPr lang="en-GB" sz="1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119790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050ED73CAC808479F361D9EA1079437" ma:contentTypeVersion="11" ma:contentTypeDescription="Opret et nyt dokument." ma:contentTypeScope="" ma:versionID="291ba51758481399522c2a5f38208954">
  <xsd:schema xmlns:xsd="http://www.w3.org/2001/XMLSchema" xmlns:xs="http://www.w3.org/2001/XMLSchema" xmlns:p="http://schemas.microsoft.com/office/2006/metadata/properties" xmlns:ns2="63e780ee-5006-416c-a765-85aaa092d170" xmlns:ns3="f21d4fa7-edc8-4b57-a6e8-28ac496d4e6d" targetNamespace="http://schemas.microsoft.com/office/2006/metadata/properties" ma:root="true" ma:fieldsID="49c131e8e2b3fbf51ffdf1e8fda1e163" ns2:_="" ns3:_="">
    <xsd:import namespace="63e780ee-5006-416c-a765-85aaa092d170"/>
    <xsd:import namespace="f21d4fa7-edc8-4b57-a6e8-28ac496d4e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780ee-5006-416c-a765-85aaa092d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1d4fa7-edc8-4b57-a6e8-28ac496d4e6d"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4128D-4790-47D8-BAB9-E7F30BBC22BB}">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63e780ee-5006-416c-a765-85aaa092d170"/>
    <ds:schemaRef ds:uri="http://schemas.openxmlformats.org/package/2006/metadata/core-properties"/>
    <ds:schemaRef ds:uri="f21d4fa7-edc8-4b57-a6e8-28ac496d4e6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3811D35-3664-4802-9450-AA1B6E4DCAB2}">
  <ds:schemaRefs>
    <ds:schemaRef ds:uri="http://schemas.microsoft.com/sharepoint/v3/contenttype/forms"/>
  </ds:schemaRefs>
</ds:datastoreItem>
</file>

<file path=customXml/itemProps3.xml><?xml version="1.0" encoding="utf-8"?>
<ds:datastoreItem xmlns:ds="http://schemas.openxmlformats.org/officeDocument/2006/customXml" ds:itemID="{5C338548-99D7-4B74-BA00-565962FE0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e780ee-5006-416c-a765-85aaa092d170"/>
    <ds:schemaRef ds:uri="f21d4fa7-edc8-4b57-a6e8-28ac496d4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1600</TotalTime>
  <Words>1384</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18</vt:i4>
      </vt:variant>
    </vt:vector>
  </HeadingPairs>
  <TitlesOfParts>
    <vt:vector size="28" baseType="lpstr">
      <vt:lpstr>Arial</vt:lpstr>
      <vt:lpstr>BundesSans Web Regular</vt:lpstr>
      <vt:lpstr>Calibri</vt:lpstr>
      <vt:lpstr>Roboto</vt:lpstr>
      <vt:lpstr>Roboto Black</vt:lpstr>
      <vt:lpstr>Roboto Light</vt:lpstr>
      <vt:lpstr>Times New Roman</vt:lpstr>
      <vt:lpstr>Wingdings</vt:lpstr>
      <vt:lpstr>Office</vt:lpstr>
      <vt:lpstr>Benutzerdefiniertes Design</vt:lpstr>
      <vt:lpstr>Det reskalerede energimærke</vt:lpstr>
      <vt:lpstr>Det reskalerede energimærke – formålet og fordele</vt:lpstr>
      <vt:lpstr>Fordele ved at købe energieffektivt</vt:lpstr>
      <vt:lpstr>Hvilke produktgrupper får et reskaleret energimærke i 2021?</vt:lpstr>
      <vt:lpstr>Det reskalerede energimærke</vt:lpstr>
      <vt:lpstr>Hvad skal vi være opmærksom på ved introduktionen af de reskalerede mærker?</vt:lpstr>
      <vt:lpstr>Det reskalerede energimærke for køle-/fryseapparater</vt:lpstr>
      <vt:lpstr>Det reskalerede energimærke for vinkøleskabe</vt:lpstr>
      <vt:lpstr>Det reskalerede energimærke for opvaskemaskiner</vt:lpstr>
      <vt:lpstr>Det reskalerede mærke for vaskemaskiner</vt:lpstr>
      <vt:lpstr>Det reskalerede energimærke for kombinerede vaske-/tørremaskiner </vt:lpstr>
      <vt:lpstr>Det reskalerede energimærke for fjernsyn og elektroniske skærme</vt:lpstr>
      <vt:lpstr>Produkter, der forsætter med det nuværende mærke</vt:lpstr>
      <vt:lpstr>Vigtig information om udskiftning af det nuværende mærke til det reskalerede  Produkteksemplarer markedsført inden 01.11.2020, som stadigvæk markedsføres (bringes I omsætning) efter denne dato  </vt:lpstr>
      <vt:lpstr>Vigtig information om udskiftning af det nuværende mærke til det reskalerede </vt:lpstr>
      <vt:lpstr>Vigtig information om udskiftning af det nuværende mærke til det reskalerede,  </vt:lpstr>
      <vt:lpstr>Yderligere krav</vt:lpstr>
      <vt:lpstr>Flere informationer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Mirja Dittrich</dc:creator>
  <cp:lastModifiedBy>Vi Thanh La</cp:lastModifiedBy>
  <cp:revision>313</cp:revision>
  <cp:lastPrinted>2020-06-22T08:35:28Z</cp:lastPrinted>
  <dcterms:created xsi:type="dcterms:W3CDTF">2019-08-21T12:22:53Z</dcterms:created>
  <dcterms:modified xsi:type="dcterms:W3CDTF">2020-08-13T07:09:01Z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0x0101006050ED73CAC808479F361D9EA1079437</vt:lpwstr>
  </property>
</Properties>
</file>